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8" r:id="rId6"/>
    <p:sldId id="286" r:id="rId7"/>
    <p:sldId id="260" r:id="rId8"/>
    <p:sldId id="295" r:id="rId9"/>
    <p:sldId id="264" r:id="rId10"/>
    <p:sldId id="297" r:id="rId11"/>
    <p:sldId id="259" r:id="rId12"/>
    <p:sldId id="296" r:id="rId13"/>
    <p:sldId id="266" r:id="rId14"/>
    <p:sldId id="267" r:id="rId15"/>
    <p:sldId id="262" r:id="rId16"/>
    <p:sldId id="270" r:id="rId17"/>
    <p:sldId id="272" r:id="rId18"/>
    <p:sldId id="271" r:id="rId19"/>
    <p:sldId id="275" r:id="rId20"/>
    <p:sldId id="276" r:id="rId21"/>
    <p:sldId id="273" r:id="rId22"/>
    <p:sldId id="281" r:id="rId23"/>
    <p:sldId id="282" r:id="rId24"/>
    <p:sldId id="279" r:id="rId25"/>
    <p:sldId id="280" r:id="rId26"/>
    <p:sldId id="277" r:id="rId27"/>
    <p:sldId id="268" r:id="rId28"/>
    <p:sldId id="269" r:id="rId29"/>
    <p:sldId id="274" r:id="rId30"/>
    <p:sldId id="283" r:id="rId31"/>
    <p:sldId id="284" r:id="rId32"/>
    <p:sldId id="285" r:id="rId33"/>
    <p:sldId id="287" r:id="rId34"/>
    <p:sldId id="294" r:id="rId35"/>
    <p:sldId id="298" r:id="rId36"/>
    <p:sldId id="289" r:id="rId37"/>
    <p:sldId id="293" r:id="rId38"/>
    <p:sldId id="292" r:id="rId39"/>
    <p:sldId id="291" r:id="rId40"/>
  </p:sldIdLst>
  <p:sldSz cx="10439400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0679"/>
    <a:srgbClr val="E61A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2148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1237197"/>
            <a:ext cx="8873490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970580"/>
            <a:ext cx="782955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9CC7-6744-42EB-A76D-AD9EDBFC279E}" type="datetimeFigureOut">
              <a:rPr lang="pt-BR" smtClean="0"/>
              <a:t>14/03/2023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04D9-98F1-4B92-A89C-4E2002C272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564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9CC7-6744-42EB-A76D-AD9EDBFC279E}" type="datetimeFigureOut">
              <a:rPr lang="pt-BR" smtClean="0"/>
              <a:t>14/03/2023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04D9-98F1-4B92-A89C-4E2002C272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5468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6" y="402483"/>
            <a:ext cx="2250996" cy="640647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0" y="402483"/>
            <a:ext cx="6622494" cy="640647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9CC7-6744-42EB-A76D-AD9EDBFC279E}" type="datetimeFigureOut">
              <a:rPr lang="pt-BR" smtClean="0"/>
              <a:t>14/03/2023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04D9-98F1-4B92-A89C-4E2002C272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7251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9CC7-6744-42EB-A76D-AD9EDBFC279E}" type="datetimeFigureOut">
              <a:rPr lang="pt-BR" smtClean="0"/>
              <a:t>14/03/2023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04D9-98F1-4B92-A89C-4E2002C272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903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2" y="1884671"/>
            <a:ext cx="9003983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2" y="5059035"/>
            <a:ext cx="9003983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9CC7-6744-42EB-A76D-AD9EDBFC279E}" type="datetimeFigureOut">
              <a:rPr lang="pt-BR" smtClean="0"/>
              <a:t>14/03/2023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04D9-98F1-4B92-A89C-4E2002C272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0270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709" y="2012414"/>
            <a:ext cx="4436745" cy="479654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6" y="2012414"/>
            <a:ext cx="4436745" cy="479654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9CC7-6744-42EB-A76D-AD9EDBFC279E}" type="datetimeFigureOut">
              <a:rPr lang="pt-BR" smtClean="0"/>
              <a:t>14/03/2023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04D9-98F1-4B92-A89C-4E2002C272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4211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8" y="402484"/>
            <a:ext cx="9003983" cy="146118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070" y="1853171"/>
            <a:ext cx="44163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0" y="2761381"/>
            <a:ext cx="4416355" cy="40615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7" y="1853171"/>
            <a:ext cx="443810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7" y="2761381"/>
            <a:ext cx="4438105" cy="40615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9CC7-6744-42EB-A76D-AD9EDBFC279E}" type="datetimeFigureOut">
              <a:rPr lang="pt-BR" smtClean="0"/>
              <a:t>14/03/2023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04D9-98F1-4B92-A89C-4E2002C272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736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9CC7-6744-42EB-A76D-AD9EDBFC279E}" type="datetimeFigureOut">
              <a:rPr lang="pt-BR" smtClean="0"/>
              <a:t>14/03/2023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04D9-98F1-4B92-A89C-4E2002C272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2478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9CC7-6744-42EB-A76D-AD9EDBFC279E}" type="datetimeFigureOut">
              <a:rPr lang="pt-BR" smtClean="0"/>
              <a:t>14/03/2023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04D9-98F1-4B92-A89C-4E2002C272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1602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105" y="1088455"/>
            <a:ext cx="528494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9CC7-6744-42EB-A76D-AD9EDBFC279E}" type="datetimeFigureOut">
              <a:rPr lang="pt-BR" smtClean="0"/>
              <a:t>14/03/2023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04D9-98F1-4B92-A89C-4E2002C272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0841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8105" y="1088455"/>
            <a:ext cx="528494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9CC7-6744-42EB-A76D-AD9EDBFC279E}" type="datetimeFigureOut">
              <a:rPr lang="pt-BR" smtClean="0"/>
              <a:t>14/03/2023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04D9-98F1-4B92-A89C-4E2002C272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1843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09" y="402484"/>
            <a:ext cx="9003983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9" y="2012414"/>
            <a:ext cx="9003983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F9CC7-6744-42EB-A76D-AD9EDBFC279E}" type="datetimeFigureOut">
              <a:rPr lang="pt-BR" smtClean="0"/>
              <a:t>14/03/2023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7006700"/>
            <a:ext cx="35232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6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304D9-98F1-4B92-A89C-4E2002C272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1915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namoral@mpdft.mp.br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pdft.mp.br/namora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mailto:namoral@mpdft.mp.br" TargetMode="External"/><Relationship Id="rId4" Type="http://schemas.openxmlformats.org/officeDocument/2006/relationships/hyperlink" Target="http://www.instagram.com/namoralmpdft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nome da empresa&#10;&#10;Descrição gerada automaticamente">
            <a:extLst>
              <a:ext uri="{FF2B5EF4-FFF2-40B4-BE49-F238E27FC236}">
                <a16:creationId xmlns:a16="http://schemas.microsoft.com/office/drawing/2014/main" id="{CC64BFD5-FB98-D81E-D6EC-00785D52D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93" y="654839"/>
            <a:ext cx="8497614" cy="624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957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 descr="Uma imagem contendo camisa&#10;&#10;Descrição gerada automaticamente">
            <a:extLst>
              <a:ext uri="{FF2B5EF4-FFF2-40B4-BE49-F238E27FC236}">
                <a16:creationId xmlns:a16="http://schemas.microsoft.com/office/drawing/2014/main" id="{CA6A4A16-4E2D-E864-438E-77A6EDDF19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084" y="1571418"/>
            <a:ext cx="2230438" cy="2230438"/>
          </a:xfrm>
          <a:ln>
            <a:noFill/>
          </a:ln>
        </p:spPr>
      </p:pic>
      <p:sp>
        <p:nvSpPr>
          <p:cNvPr id="2" name="Espaço Reservado para Conteúdo 9">
            <a:extLst>
              <a:ext uri="{FF2B5EF4-FFF2-40B4-BE49-F238E27FC236}">
                <a16:creationId xmlns:a16="http://schemas.microsoft.com/office/drawing/2014/main" id="{E8087006-F271-93F4-B0C8-895176FCA7FA}"/>
              </a:ext>
            </a:extLst>
          </p:cNvPr>
          <p:cNvSpPr txBox="1">
            <a:spLocks/>
          </p:cNvSpPr>
          <p:nvPr/>
        </p:nvSpPr>
        <p:spPr>
          <a:xfrm>
            <a:off x="6601461" y="364394"/>
            <a:ext cx="3538219" cy="4644486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dirty="0"/>
              <a:t>Insira imagem sobre o processo de criação do herói (opcional)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755E3A8-EBC5-AE3B-97DC-66EF22DC3F9B}"/>
              </a:ext>
            </a:extLst>
          </p:cNvPr>
          <p:cNvSpPr txBox="1"/>
          <p:nvPr/>
        </p:nvSpPr>
        <p:spPr>
          <a:xfrm>
            <a:off x="454661" y="5130800"/>
            <a:ext cx="9685019" cy="246221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1100" dirty="0"/>
              <a:t>OPCIONAL: CONTE SOBRE O PROCESSO DE CRIAÇÃO DO HERÓI</a:t>
            </a:r>
          </a:p>
          <a:p>
            <a:r>
              <a:rPr lang="pt-BR" sz="1100" dirty="0">
                <a:solidFill>
                  <a:srgbClr val="FF0000"/>
                </a:solidFill>
              </a:rPr>
              <a:t>.............</a:t>
            </a:r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r>
              <a:rPr lang="pt-BR" sz="1100" dirty="0"/>
              <a:t> </a:t>
            </a:r>
          </a:p>
        </p:txBody>
      </p:sp>
      <p:sp>
        <p:nvSpPr>
          <p:cNvPr id="4" name="Espaço Reservado para Conteúdo 9">
            <a:extLst>
              <a:ext uri="{FF2B5EF4-FFF2-40B4-BE49-F238E27FC236}">
                <a16:creationId xmlns:a16="http://schemas.microsoft.com/office/drawing/2014/main" id="{EB11D878-85E2-141E-351B-948141353281}"/>
              </a:ext>
            </a:extLst>
          </p:cNvPr>
          <p:cNvSpPr txBox="1">
            <a:spLocks/>
          </p:cNvSpPr>
          <p:nvPr/>
        </p:nvSpPr>
        <p:spPr>
          <a:xfrm>
            <a:off x="454661" y="364394"/>
            <a:ext cx="3538219" cy="4644486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/>
              <a:t>Insira imagem sobre o processo de criação do herói</a:t>
            </a:r>
            <a:endParaRPr lang="pt-BR" sz="14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1EBE038-D4D3-1AB1-C599-C31E4CD114FD}"/>
              </a:ext>
            </a:extLst>
          </p:cNvPr>
          <p:cNvSpPr txBox="1"/>
          <p:nvPr/>
        </p:nvSpPr>
        <p:spPr>
          <a:xfrm>
            <a:off x="4130042" y="383726"/>
            <a:ext cx="2316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/>
              <a:t>Processo de criação </a:t>
            </a:r>
          </a:p>
          <a:p>
            <a:pPr algn="ctr"/>
            <a:r>
              <a:rPr lang="pt-BR" sz="1200" dirty="0"/>
              <a:t>(opcional)</a:t>
            </a:r>
          </a:p>
        </p:txBody>
      </p:sp>
    </p:spTree>
    <p:extLst>
      <p:ext uri="{BB962C8B-B14F-4D97-AF65-F5344CB8AC3E}">
        <p14:creationId xmlns:p14="http://schemas.microsoft.com/office/powerpoint/2010/main" val="2201960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esenho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0BACEE03-1855-8C39-874A-2F02BF7423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62" y="186912"/>
            <a:ext cx="9621548" cy="1832905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F79BF0F-5715-221C-A770-6EA6FFC185D7}"/>
              </a:ext>
            </a:extLst>
          </p:cNvPr>
          <p:cNvSpPr txBox="1"/>
          <p:nvPr/>
        </p:nvSpPr>
        <p:spPr>
          <a:xfrm>
            <a:off x="711703" y="1349941"/>
            <a:ext cx="274887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C00000"/>
                </a:solidFill>
              </a:rPr>
              <a:t>Missão 2</a:t>
            </a:r>
          </a:p>
          <a:p>
            <a:r>
              <a:rPr lang="pt-BR" sz="1400" b="1" dirty="0"/>
              <a:t>O herói busca os perrengues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2DDCF4D-D0D1-CCDA-D50F-D20CAE2C36A4}"/>
              </a:ext>
            </a:extLst>
          </p:cNvPr>
          <p:cNvSpPr txBox="1"/>
          <p:nvPr/>
        </p:nvSpPr>
        <p:spPr>
          <a:xfrm>
            <a:off x="457197" y="2230332"/>
            <a:ext cx="9545319" cy="98488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/>
              <a:t>LINK DA PUBLICAÇÃO DA MISSÃO NO INSTAGRAM DO HERÓI (PODEM COLOCAR MAIS DE UM LINK):</a:t>
            </a:r>
          </a:p>
          <a:p>
            <a:endParaRPr lang="pt-BR" sz="1100" dirty="0"/>
          </a:p>
          <a:p>
            <a:r>
              <a:rPr lang="pt-BR" sz="1100" dirty="0">
                <a:solidFill>
                  <a:srgbClr val="FF0000"/>
                </a:solidFill>
              </a:rPr>
              <a:t>.............</a:t>
            </a:r>
          </a:p>
          <a:p>
            <a:r>
              <a:rPr lang="pt-BR" sz="1100" dirty="0">
                <a:solidFill>
                  <a:srgbClr val="FF0000"/>
                </a:solidFill>
              </a:rPr>
              <a:t>.............</a:t>
            </a:r>
            <a:endParaRPr lang="pt-BR" sz="1100" dirty="0"/>
          </a:p>
          <a:p>
            <a:endParaRPr lang="pt-BR" sz="1100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00D0BF43-7170-8E03-1689-B880E94858E6}"/>
              </a:ext>
            </a:extLst>
          </p:cNvPr>
          <p:cNvSpPr txBox="1"/>
          <p:nvPr/>
        </p:nvSpPr>
        <p:spPr>
          <a:xfrm>
            <a:off x="457197" y="3304740"/>
            <a:ext cx="9545319" cy="347787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1100" dirty="0"/>
              <a:t>CONTE DE MANEIRA SUCINTA COMO FOI A EXPERIÊNCIA DE APLICAR O QUESTIONÁRIO NAMORAL EM OUTRAS TURMAS DA ESCOLA.</a:t>
            </a:r>
          </a:p>
          <a:p>
            <a:r>
              <a:rPr lang="pt-BR" sz="1100" dirty="0">
                <a:solidFill>
                  <a:srgbClr val="FF0000"/>
                </a:solidFill>
              </a:rPr>
              <a:t>.............</a:t>
            </a:r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r>
              <a:rPr lang="pt-BR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4618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>
            <a:extLst>
              <a:ext uri="{FF2B5EF4-FFF2-40B4-BE49-F238E27FC236}">
                <a16:creationId xmlns:a16="http://schemas.microsoft.com/office/drawing/2014/main" id="{00D0BF43-7170-8E03-1689-B880E94858E6}"/>
              </a:ext>
            </a:extLst>
          </p:cNvPr>
          <p:cNvSpPr txBox="1"/>
          <p:nvPr/>
        </p:nvSpPr>
        <p:spPr>
          <a:xfrm>
            <a:off x="318051" y="218537"/>
            <a:ext cx="3143413" cy="1754326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3600" dirty="0"/>
              <a:t>GALERIA DE FOTOS DA MISSÃO 2</a:t>
            </a:r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2EDCD495-BC9A-973F-EDAE-0D9BF902F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4840" y="171354"/>
            <a:ext cx="3155792" cy="3608483"/>
          </a:xfrm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pt-BR" sz="1400" dirty="0"/>
              <a:t>Foto da missão 2 (obrigatória)</a:t>
            </a:r>
          </a:p>
        </p:txBody>
      </p:sp>
      <p:sp>
        <p:nvSpPr>
          <p:cNvPr id="15" name="Espaço Reservado para Conteúdo 9">
            <a:extLst>
              <a:ext uri="{FF2B5EF4-FFF2-40B4-BE49-F238E27FC236}">
                <a16:creationId xmlns:a16="http://schemas.microsoft.com/office/drawing/2014/main" id="{745AF368-0B6A-B56F-9FE7-820115CECDB6}"/>
              </a:ext>
            </a:extLst>
          </p:cNvPr>
          <p:cNvSpPr txBox="1">
            <a:spLocks/>
          </p:cNvSpPr>
          <p:nvPr/>
        </p:nvSpPr>
        <p:spPr>
          <a:xfrm>
            <a:off x="314957" y="4063999"/>
            <a:ext cx="3149603" cy="3222722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dirty="0"/>
              <a:t>Foto da missão 2 (opcional)</a:t>
            </a:r>
          </a:p>
        </p:txBody>
      </p:sp>
      <p:sp>
        <p:nvSpPr>
          <p:cNvPr id="17" name="Espaço Reservado para Conteúdo 9">
            <a:extLst>
              <a:ext uri="{FF2B5EF4-FFF2-40B4-BE49-F238E27FC236}">
                <a16:creationId xmlns:a16="http://schemas.microsoft.com/office/drawing/2014/main" id="{8315B498-0850-3C42-09F1-4348F18CE8C0}"/>
              </a:ext>
            </a:extLst>
          </p:cNvPr>
          <p:cNvSpPr txBox="1">
            <a:spLocks/>
          </p:cNvSpPr>
          <p:nvPr/>
        </p:nvSpPr>
        <p:spPr>
          <a:xfrm>
            <a:off x="3644898" y="4063999"/>
            <a:ext cx="3149603" cy="3222722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dirty="0"/>
              <a:t>Foto da missão 2 (opcional)</a:t>
            </a:r>
          </a:p>
        </p:txBody>
      </p:sp>
      <p:sp>
        <p:nvSpPr>
          <p:cNvPr id="18" name="Espaço Reservado para Conteúdo 9">
            <a:extLst>
              <a:ext uri="{FF2B5EF4-FFF2-40B4-BE49-F238E27FC236}">
                <a16:creationId xmlns:a16="http://schemas.microsoft.com/office/drawing/2014/main" id="{83326C58-F961-DBBE-65EE-B6B7564A1167}"/>
              </a:ext>
            </a:extLst>
          </p:cNvPr>
          <p:cNvSpPr txBox="1">
            <a:spLocks/>
          </p:cNvSpPr>
          <p:nvPr/>
        </p:nvSpPr>
        <p:spPr>
          <a:xfrm>
            <a:off x="6974840" y="4063999"/>
            <a:ext cx="3149603" cy="3222722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dirty="0"/>
              <a:t>Foto da missão 2 (opcional)</a:t>
            </a:r>
          </a:p>
        </p:txBody>
      </p:sp>
      <p:sp>
        <p:nvSpPr>
          <p:cNvPr id="2" name="Espaço Reservado para Conteúdo 9">
            <a:extLst>
              <a:ext uri="{FF2B5EF4-FFF2-40B4-BE49-F238E27FC236}">
                <a16:creationId xmlns:a16="http://schemas.microsoft.com/office/drawing/2014/main" id="{9CA4CB54-64DB-9095-8E30-803388D67E55}"/>
              </a:ext>
            </a:extLst>
          </p:cNvPr>
          <p:cNvSpPr txBox="1">
            <a:spLocks/>
          </p:cNvSpPr>
          <p:nvPr/>
        </p:nvSpPr>
        <p:spPr>
          <a:xfrm>
            <a:off x="3644898" y="190308"/>
            <a:ext cx="3149603" cy="3608483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dirty="0"/>
              <a:t>Foto da missão 2 (obrigatória)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70318E8-D98D-3601-3254-56DF3219F3CA}"/>
              </a:ext>
            </a:extLst>
          </p:cNvPr>
          <p:cNvSpPr txBox="1"/>
          <p:nvPr/>
        </p:nvSpPr>
        <p:spPr>
          <a:xfrm>
            <a:off x="318051" y="2671841"/>
            <a:ext cx="3143413" cy="1107996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1100" dirty="0"/>
              <a:t>Caso a escola tenha produzido vídeo, colocar o link neste espaço:</a:t>
            </a:r>
          </a:p>
          <a:p>
            <a:endParaRPr lang="pt-BR" sz="1100" dirty="0"/>
          </a:p>
          <a:p>
            <a:r>
              <a:rPr lang="pt-BR" sz="1100" dirty="0">
                <a:solidFill>
                  <a:srgbClr val="FF0000"/>
                </a:solidFill>
              </a:rPr>
              <a:t>.............</a:t>
            </a:r>
            <a:endParaRPr lang="pt-BR" sz="1100" dirty="0"/>
          </a:p>
          <a:p>
            <a:endParaRPr lang="pt-BR" sz="1100" dirty="0"/>
          </a:p>
          <a:p>
            <a:endParaRPr lang="pt-BR" sz="1100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FECEF959-429E-5988-49AD-317FBF707E8E}"/>
              </a:ext>
            </a:extLst>
          </p:cNvPr>
          <p:cNvSpPr txBox="1"/>
          <p:nvPr/>
        </p:nvSpPr>
        <p:spPr>
          <a:xfrm>
            <a:off x="265301" y="1970622"/>
            <a:ext cx="324891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/>
              <a:t>CLIQUE NO TEXTO, DEPOIS EM </a:t>
            </a:r>
            <a:r>
              <a:rPr lang="pt-BR" sz="900" b="1" dirty="0"/>
              <a:t>INSERIR IMAGEM</a:t>
            </a:r>
            <a:r>
              <a:rPr lang="pt-BR" sz="900" dirty="0"/>
              <a:t>. </a:t>
            </a:r>
          </a:p>
          <a:p>
            <a:r>
              <a:rPr lang="pt-BR" sz="900" dirty="0"/>
              <a:t>NÃO PRECISA ESTICAR A IMAGEM PARA OCUPAR TODO O QUADRADO, O IMPORTANTE É O REGISTRO DE BOA QUALIDADE.</a:t>
            </a:r>
          </a:p>
        </p:txBody>
      </p:sp>
    </p:spTree>
    <p:extLst>
      <p:ext uri="{BB962C8B-B14F-4D97-AF65-F5344CB8AC3E}">
        <p14:creationId xmlns:p14="http://schemas.microsoft.com/office/powerpoint/2010/main" val="2796216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Desenho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A52410EE-1D4B-8CA1-0D6F-64A9E5C9F9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49" y="78586"/>
            <a:ext cx="9621548" cy="183290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AF3FCA1A-EB1D-30AD-F824-1C14AF251501}"/>
              </a:ext>
            </a:extLst>
          </p:cNvPr>
          <p:cNvSpPr txBox="1"/>
          <p:nvPr/>
        </p:nvSpPr>
        <p:spPr>
          <a:xfrm>
            <a:off x="344761" y="3904926"/>
            <a:ext cx="9749877" cy="81560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/>
              <a:t>COMO FORAM OBTIDOS OS RECURSOS PARA COMPRA DOS PRODUTOS?</a:t>
            </a:r>
          </a:p>
          <a:p>
            <a:r>
              <a:rPr lang="pt-BR" sz="1100" dirty="0">
                <a:solidFill>
                  <a:srgbClr val="FF0000"/>
                </a:solidFill>
              </a:rPr>
              <a:t>.............</a:t>
            </a:r>
            <a:endParaRPr lang="pt-BR" sz="1100" dirty="0"/>
          </a:p>
          <a:p>
            <a:endParaRPr lang="pt-BR" sz="1100" dirty="0"/>
          </a:p>
          <a:p>
            <a:endParaRPr lang="pt-BR" sz="11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F79BF0F-5715-221C-A770-6EA6FFC185D7}"/>
              </a:ext>
            </a:extLst>
          </p:cNvPr>
          <p:cNvSpPr txBox="1"/>
          <p:nvPr/>
        </p:nvSpPr>
        <p:spPr>
          <a:xfrm>
            <a:off x="936270" y="1256682"/>
            <a:ext cx="302767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C00000"/>
                </a:solidFill>
              </a:rPr>
              <a:t>Missão 3</a:t>
            </a:r>
          </a:p>
          <a:p>
            <a:r>
              <a:rPr lang="pt-BR" sz="1400" b="1" dirty="0"/>
              <a:t>Pegue e Pague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2DDCF4D-D0D1-CCDA-D50F-D20CAE2C36A4}"/>
              </a:ext>
            </a:extLst>
          </p:cNvPr>
          <p:cNvSpPr txBox="1"/>
          <p:nvPr/>
        </p:nvSpPr>
        <p:spPr>
          <a:xfrm>
            <a:off x="6992109" y="3968815"/>
            <a:ext cx="2910843" cy="307777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/>
              <a:t>TAXA DE INTEGRIDADE FASE 1: </a:t>
            </a:r>
            <a:r>
              <a:rPr lang="pt-BR" sz="1100" dirty="0">
                <a:solidFill>
                  <a:srgbClr val="FF0000"/>
                </a:solidFill>
              </a:rPr>
              <a:t>.............</a:t>
            </a:r>
            <a:endParaRPr lang="pt-BR" sz="1100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00D0BF43-7170-8E03-1689-B880E94858E6}"/>
              </a:ext>
            </a:extLst>
          </p:cNvPr>
          <p:cNvSpPr txBox="1"/>
          <p:nvPr/>
        </p:nvSpPr>
        <p:spPr>
          <a:xfrm>
            <a:off x="344761" y="4884745"/>
            <a:ext cx="9749877" cy="246221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1100" dirty="0"/>
              <a:t>CONTE DE MANEIRA SUCINTA COMO FOI A EXPERIÊNCIA DO PEGUE E PAGUE. SE DESEJAR FALAR MAIS DO QUE ESTE ESPAÇO COMPORTA, USE A PÁGINA SEGUINTE. </a:t>
            </a:r>
          </a:p>
          <a:p>
            <a:r>
              <a:rPr lang="pt-BR" sz="1100" dirty="0">
                <a:solidFill>
                  <a:srgbClr val="FF0000"/>
                </a:solidFill>
              </a:rPr>
              <a:t>.............</a:t>
            </a:r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r>
              <a:rPr lang="pt-BR" sz="1100" dirty="0"/>
              <a:t>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80B2B49-1136-75A6-5305-A12D66AD2D4F}"/>
              </a:ext>
            </a:extLst>
          </p:cNvPr>
          <p:cNvSpPr txBox="1"/>
          <p:nvPr/>
        </p:nvSpPr>
        <p:spPr>
          <a:xfrm>
            <a:off x="344762" y="2116031"/>
            <a:ext cx="9749876" cy="64633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 err="1"/>
              <a:t>LINKs</a:t>
            </a:r>
            <a:r>
              <a:rPr lang="pt-BR" sz="1400" dirty="0"/>
              <a:t> DAS PUBLICAÇÕES DA MISSÃO NO INSTAGRAM DO HERÓI (FASES 1, CAMPANHA E FASE 2):</a:t>
            </a:r>
          </a:p>
          <a:p>
            <a:r>
              <a:rPr lang="pt-BR" sz="1100" dirty="0">
                <a:solidFill>
                  <a:srgbClr val="FF0000"/>
                </a:solidFill>
              </a:rPr>
              <a:t>.............</a:t>
            </a:r>
            <a:endParaRPr lang="pt-BR" sz="1100" dirty="0"/>
          </a:p>
          <a:p>
            <a:r>
              <a:rPr lang="pt-BR" sz="1100" dirty="0">
                <a:solidFill>
                  <a:srgbClr val="FF0000"/>
                </a:solidFill>
              </a:rPr>
              <a:t>.............</a:t>
            </a:r>
            <a:endParaRPr lang="pt-BR" sz="11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276E674-4927-EF0E-5BB2-92959DBB4C7F}"/>
              </a:ext>
            </a:extLst>
          </p:cNvPr>
          <p:cNvSpPr txBox="1"/>
          <p:nvPr/>
        </p:nvSpPr>
        <p:spPr>
          <a:xfrm>
            <a:off x="344761" y="3006158"/>
            <a:ext cx="9749877" cy="81560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/>
              <a:t>QUAIS PRODUTOS FORAM VENDIDOS? </a:t>
            </a:r>
          </a:p>
          <a:p>
            <a:r>
              <a:rPr lang="pt-BR" sz="1100" dirty="0">
                <a:solidFill>
                  <a:srgbClr val="FF0000"/>
                </a:solidFill>
              </a:rPr>
              <a:t>.............</a:t>
            </a:r>
            <a:endParaRPr lang="pt-BR" sz="1100" dirty="0"/>
          </a:p>
          <a:p>
            <a:endParaRPr lang="pt-BR" sz="1100" dirty="0"/>
          </a:p>
          <a:p>
            <a:endParaRPr lang="pt-BR" sz="11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3EBDE4E-6FBF-9D98-F49A-64904CC9A320}"/>
              </a:ext>
            </a:extLst>
          </p:cNvPr>
          <p:cNvSpPr txBox="1"/>
          <p:nvPr/>
        </p:nvSpPr>
        <p:spPr>
          <a:xfrm>
            <a:off x="6994898" y="4350425"/>
            <a:ext cx="2910843" cy="307777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/>
              <a:t>TAXA DE INTEGRIDADE FASE 2: </a:t>
            </a:r>
            <a:r>
              <a:rPr lang="pt-BR" sz="1100" dirty="0">
                <a:solidFill>
                  <a:srgbClr val="FF0000"/>
                </a:solidFill>
              </a:rPr>
              <a:t>.............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3993289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esenho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A527D8A7-121C-B008-CB7E-6ECCB4FAEF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61" y="197104"/>
            <a:ext cx="9621548" cy="1832905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F79BF0F-5715-221C-A770-6EA6FFC185D7}"/>
              </a:ext>
            </a:extLst>
          </p:cNvPr>
          <p:cNvSpPr txBox="1"/>
          <p:nvPr/>
        </p:nvSpPr>
        <p:spPr>
          <a:xfrm>
            <a:off x="839108" y="1430829"/>
            <a:ext cx="3027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Missão 3</a:t>
            </a:r>
          </a:p>
          <a:p>
            <a:r>
              <a:rPr lang="pt-BR" sz="1400" dirty="0"/>
              <a:t>Pegue e Pague (continuação)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00D0BF43-7170-8E03-1689-B880E94858E6}"/>
              </a:ext>
            </a:extLst>
          </p:cNvPr>
          <p:cNvSpPr txBox="1"/>
          <p:nvPr/>
        </p:nvSpPr>
        <p:spPr>
          <a:xfrm>
            <a:off x="344762" y="2314414"/>
            <a:ext cx="9687808" cy="432426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1100" dirty="0"/>
              <a:t>(continuação da descrição da experiência)</a:t>
            </a:r>
          </a:p>
          <a:p>
            <a:r>
              <a:rPr lang="pt-BR" sz="1100" dirty="0">
                <a:solidFill>
                  <a:srgbClr val="FF0000"/>
                </a:solidFill>
              </a:rPr>
              <a:t>.............</a:t>
            </a:r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r>
              <a:rPr lang="pt-BR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6710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>
            <a:extLst>
              <a:ext uri="{FF2B5EF4-FFF2-40B4-BE49-F238E27FC236}">
                <a16:creationId xmlns:a16="http://schemas.microsoft.com/office/drawing/2014/main" id="{00D0BF43-7170-8E03-1689-B880E94858E6}"/>
              </a:ext>
            </a:extLst>
          </p:cNvPr>
          <p:cNvSpPr txBox="1"/>
          <p:nvPr/>
        </p:nvSpPr>
        <p:spPr>
          <a:xfrm>
            <a:off x="318051" y="218537"/>
            <a:ext cx="3143413" cy="1754326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3600" dirty="0"/>
              <a:t>GALERIA DE FOTOS DA MISSÃO 3</a:t>
            </a:r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2EDCD495-BC9A-973F-EDAE-0D9BF902F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4840" y="171354"/>
            <a:ext cx="3155792" cy="3608483"/>
          </a:xfrm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400" dirty="0"/>
              <a:t>Foto da missão 3 – Fase 2 (obrigatória)</a:t>
            </a:r>
          </a:p>
        </p:txBody>
      </p:sp>
      <p:sp>
        <p:nvSpPr>
          <p:cNvPr id="15" name="Espaço Reservado para Conteúdo 9">
            <a:extLst>
              <a:ext uri="{FF2B5EF4-FFF2-40B4-BE49-F238E27FC236}">
                <a16:creationId xmlns:a16="http://schemas.microsoft.com/office/drawing/2014/main" id="{745AF368-0B6A-B56F-9FE7-820115CECDB6}"/>
              </a:ext>
            </a:extLst>
          </p:cNvPr>
          <p:cNvSpPr txBox="1">
            <a:spLocks/>
          </p:cNvSpPr>
          <p:nvPr/>
        </p:nvSpPr>
        <p:spPr>
          <a:xfrm>
            <a:off x="314957" y="4063999"/>
            <a:ext cx="3149603" cy="3222722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400" dirty="0"/>
              <a:t>Foto da missão 3 – Campanha de conscientização (obrigatória)</a:t>
            </a:r>
          </a:p>
        </p:txBody>
      </p:sp>
      <p:sp>
        <p:nvSpPr>
          <p:cNvPr id="17" name="Espaço Reservado para Conteúdo 9">
            <a:extLst>
              <a:ext uri="{FF2B5EF4-FFF2-40B4-BE49-F238E27FC236}">
                <a16:creationId xmlns:a16="http://schemas.microsoft.com/office/drawing/2014/main" id="{8315B498-0850-3C42-09F1-4348F18CE8C0}"/>
              </a:ext>
            </a:extLst>
          </p:cNvPr>
          <p:cNvSpPr txBox="1">
            <a:spLocks/>
          </p:cNvSpPr>
          <p:nvPr/>
        </p:nvSpPr>
        <p:spPr>
          <a:xfrm>
            <a:off x="3644898" y="4063999"/>
            <a:ext cx="3149603" cy="3222722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400" dirty="0"/>
              <a:t>Foto da missão 3 – Campanha de conscientização (obrigatória)</a:t>
            </a:r>
          </a:p>
        </p:txBody>
      </p:sp>
      <p:sp>
        <p:nvSpPr>
          <p:cNvPr id="18" name="Espaço Reservado para Conteúdo 9">
            <a:extLst>
              <a:ext uri="{FF2B5EF4-FFF2-40B4-BE49-F238E27FC236}">
                <a16:creationId xmlns:a16="http://schemas.microsoft.com/office/drawing/2014/main" id="{83326C58-F961-DBBE-65EE-B6B7564A1167}"/>
              </a:ext>
            </a:extLst>
          </p:cNvPr>
          <p:cNvSpPr txBox="1">
            <a:spLocks/>
          </p:cNvSpPr>
          <p:nvPr/>
        </p:nvSpPr>
        <p:spPr>
          <a:xfrm>
            <a:off x="6974840" y="4063999"/>
            <a:ext cx="3149603" cy="3222722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400" dirty="0"/>
              <a:t>Foto da missão 3 – Campanha de conscientização (obrigatória)</a:t>
            </a:r>
          </a:p>
        </p:txBody>
      </p:sp>
      <p:sp>
        <p:nvSpPr>
          <p:cNvPr id="2" name="Espaço Reservado para Conteúdo 9">
            <a:extLst>
              <a:ext uri="{FF2B5EF4-FFF2-40B4-BE49-F238E27FC236}">
                <a16:creationId xmlns:a16="http://schemas.microsoft.com/office/drawing/2014/main" id="{9CA4CB54-64DB-9095-8E30-803388D67E55}"/>
              </a:ext>
            </a:extLst>
          </p:cNvPr>
          <p:cNvSpPr txBox="1">
            <a:spLocks/>
          </p:cNvSpPr>
          <p:nvPr/>
        </p:nvSpPr>
        <p:spPr>
          <a:xfrm>
            <a:off x="3644898" y="190308"/>
            <a:ext cx="3149603" cy="3608483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400" dirty="0"/>
              <a:t>Foto da missão 3 – Fase 1 (obrigatória)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70318E8-D98D-3601-3254-56DF3219F3CA}"/>
              </a:ext>
            </a:extLst>
          </p:cNvPr>
          <p:cNvSpPr txBox="1"/>
          <p:nvPr/>
        </p:nvSpPr>
        <p:spPr>
          <a:xfrm>
            <a:off x="347815" y="2671841"/>
            <a:ext cx="3143413" cy="1107996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1100" dirty="0"/>
              <a:t>Caso a escola tenha produzido vídeo, colocar o link neste espaço:</a:t>
            </a:r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2FE7A23-5EE3-A4BA-F6EB-11E547E2B2DC}"/>
              </a:ext>
            </a:extLst>
          </p:cNvPr>
          <p:cNvSpPr txBox="1"/>
          <p:nvPr/>
        </p:nvSpPr>
        <p:spPr>
          <a:xfrm>
            <a:off x="265301" y="1970622"/>
            <a:ext cx="324891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/>
              <a:t>CLIQUE NO TEXTO, DEPOIS EM </a:t>
            </a:r>
            <a:r>
              <a:rPr lang="pt-BR" sz="900" b="1" dirty="0"/>
              <a:t>INSERIR IMAGEM</a:t>
            </a:r>
            <a:r>
              <a:rPr lang="pt-BR" sz="900" dirty="0"/>
              <a:t>. </a:t>
            </a:r>
          </a:p>
          <a:p>
            <a:r>
              <a:rPr lang="pt-BR" sz="900" dirty="0"/>
              <a:t>NÃO PRECISA ESTICAR A IMAGEM PARA OCUPAR TODO O QUADRADO, O IMPORTANTE É O REGISTRO DE BOA QUALIDADE.</a:t>
            </a:r>
          </a:p>
        </p:txBody>
      </p:sp>
    </p:spTree>
    <p:extLst>
      <p:ext uri="{BB962C8B-B14F-4D97-AF65-F5344CB8AC3E}">
        <p14:creationId xmlns:p14="http://schemas.microsoft.com/office/powerpoint/2010/main" val="3769243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Desenho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C684B88A-6EFE-B08F-5104-DD10462C63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26" y="239902"/>
            <a:ext cx="9621548" cy="1832905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F79BF0F-5715-221C-A770-6EA6FFC185D7}"/>
              </a:ext>
            </a:extLst>
          </p:cNvPr>
          <p:cNvSpPr txBox="1"/>
          <p:nvPr/>
        </p:nvSpPr>
        <p:spPr>
          <a:xfrm>
            <a:off x="669857" y="1425504"/>
            <a:ext cx="302767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C00000"/>
                </a:solidFill>
              </a:rPr>
              <a:t>Missão 4</a:t>
            </a:r>
          </a:p>
          <a:p>
            <a:r>
              <a:rPr lang="pt-BR" sz="1400" b="1" dirty="0"/>
              <a:t>A Restauração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2DDCF4D-D0D1-CCDA-D50F-D20CAE2C36A4}"/>
              </a:ext>
            </a:extLst>
          </p:cNvPr>
          <p:cNvSpPr txBox="1"/>
          <p:nvPr/>
        </p:nvSpPr>
        <p:spPr>
          <a:xfrm>
            <a:off x="457197" y="2230332"/>
            <a:ext cx="9545319" cy="81560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 err="1"/>
              <a:t>LINKs</a:t>
            </a:r>
            <a:r>
              <a:rPr lang="pt-BR" sz="1400" dirty="0"/>
              <a:t> DAS PUBLICAÇÕES DA MISSÃO NO INSTAGRAM DO HERÓI (FOTOS E VÍDEO): </a:t>
            </a:r>
          </a:p>
          <a:p>
            <a:r>
              <a:rPr lang="pt-BR" sz="1100" dirty="0">
                <a:solidFill>
                  <a:srgbClr val="FF0000"/>
                </a:solidFill>
              </a:rPr>
              <a:t>.............</a:t>
            </a:r>
            <a:endParaRPr lang="pt-BR" sz="1100" dirty="0"/>
          </a:p>
          <a:p>
            <a:r>
              <a:rPr lang="pt-BR" sz="1100" dirty="0">
                <a:solidFill>
                  <a:srgbClr val="FF0000"/>
                </a:solidFill>
              </a:rPr>
              <a:t>.............</a:t>
            </a:r>
            <a:endParaRPr lang="pt-BR" sz="1100" dirty="0"/>
          </a:p>
          <a:p>
            <a:endParaRPr lang="pt-BR" sz="1100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00D0BF43-7170-8E03-1689-B880E94858E6}"/>
              </a:ext>
            </a:extLst>
          </p:cNvPr>
          <p:cNvSpPr txBox="1"/>
          <p:nvPr/>
        </p:nvSpPr>
        <p:spPr>
          <a:xfrm>
            <a:off x="4296657" y="3201221"/>
            <a:ext cx="5705859" cy="381642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1100" dirty="0"/>
              <a:t>CONTE COMO FOI A EXPERIÊNCIA.</a:t>
            </a:r>
          </a:p>
          <a:p>
            <a:r>
              <a:rPr lang="pt-BR" sz="1100" dirty="0">
                <a:solidFill>
                  <a:srgbClr val="FF0000"/>
                </a:solidFill>
              </a:rPr>
              <a:t>.............</a:t>
            </a:r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r>
              <a:rPr lang="pt-BR" sz="1100" dirty="0"/>
              <a:t>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1074CC0-29C0-2E5F-8F60-5A4CDD458F07}"/>
              </a:ext>
            </a:extLst>
          </p:cNvPr>
          <p:cNvSpPr txBox="1"/>
          <p:nvPr/>
        </p:nvSpPr>
        <p:spPr>
          <a:xfrm>
            <a:off x="457197" y="3201221"/>
            <a:ext cx="3721612" cy="204671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/>
              <a:t>COMO O TIME OBTEVE OS RECURSOS PARA EXECUTAR A MISSÃO RESTAURAÇÃO?</a:t>
            </a:r>
          </a:p>
          <a:p>
            <a:r>
              <a:rPr lang="pt-BR" sz="1100" dirty="0">
                <a:solidFill>
                  <a:srgbClr val="FF0000"/>
                </a:solidFill>
              </a:rPr>
              <a:t>.............</a:t>
            </a:r>
            <a:endParaRPr lang="pt-BR" sz="1100" dirty="0"/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>
              <a:solidFill>
                <a:srgbClr val="FF0000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B43D87F-9120-5B6A-CB76-A68A961D816B}"/>
              </a:ext>
            </a:extLst>
          </p:cNvPr>
          <p:cNvSpPr txBox="1"/>
          <p:nvPr/>
        </p:nvSpPr>
        <p:spPr>
          <a:xfrm>
            <a:off x="457197" y="5405460"/>
            <a:ext cx="3721612" cy="170816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/>
              <a:t>O ESPAÇO RESTAURADO RECEBEU ALGUM NOME ESPECIAL? QUAL? E POR QUÊ?</a:t>
            </a:r>
          </a:p>
          <a:p>
            <a:r>
              <a:rPr lang="pt-BR" sz="1100" dirty="0">
                <a:solidFill>
                  <a:srgbClr val="FF0000"/>
                </a:solidFill>
              </a:rPr>
              <a:t>.............</a:t>
            </a: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767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>
            <a:extLst>
              <a:ext uri="{FF2B5EF4-FFF2-40B4-BE49-F238E27FC236}">
                <a16:creationId xmlns:a16="http://schemas.microsoft.com/office/drawing/2014/main" id="{00D0BF43-7170-8E03-1689-B880E94858E6}"/>
              </a:ext>
            </a:extLst>
          </p:cNvPr>
          <p:cNvSpPr txBox="1"/>
          <p:nvPr/>
        </p:nvSpPr>
        <p:spPr>
          <a:xfrm>
            <a:off x="308768" y="1008650"/>
            <a:ext cx="3143413" cy="1754326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3600" dirty="0"/>
              <a:t>GALERIA DE FOTOS DA MISSÃO 4</a:t>
            </a:r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2EDCD495-BC9A-973F-EDAE-0D9BF902F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7218" y="171354"/>
            <a:ext cx="3143414" cy="3608483"/>
          </a:xfrm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pt-BR" sz="1400" dirty="0"/>
              <a:t>Foto da missão 4 (obrigatória)</a:t>
            </a:r>
          </a:p>
        </p:txBody>
      </p:sp>
      <p:sp>
        <p:nvSpPr>
          <p:cNvPr id="15" name="Espaço Reservado para Conteúdo 9">
            <a:extLst>
              <a:ext uri="{FF2B5EF4-FFF2-40B4-BE49-F238E27FC236}">
                <a16:creationId xmlns:a16="http://schemas.microsoft.com/office/drawing/2014/main" id="{745AF368-0B6A-B56F-9FE7-820115CECDB6}"/>
              </a:ext>
            </a:extLst>
          </p:cNvPr>
          <p:cNvSpPr txBox="1">
            <a:spLocks/>
          </p:cNvSpPr>
          <p:nvPr/>
        </p:nvSpPr>
        <p:spPr>
          <a:xfrm>
            <a:off x="314957" y="4063999"/>
            <a:ext cx="3149603" cy="3222722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dirty="0"/>
              <a:t>Foto da missão 4 (opcional)</a:t>
            </a:r>
          </a:p>
        </p:txBody>
      </p:sp>
      <p:sp>
        <p:nvSpPr>
          <p:cNvPr id="17" name="Espaço Reservado para Conteúdo 9">
            <a:extLst>
              <a:ext uri="{FF2B5EF4-FFF2-40B4-BE49-F238E27FC236}">
                <a16:creationId xmlns:a16="http://schemas.microsoft.com/office/drawing/2014/main" id="{8315B498-0850-3C42-09F1-4348F18CE8C0}"/>
              </a:ext>
            </a:extLst>
          </p:cNvPr>
          <p:cNvSpPr txBox="1">
            <a:spLocks/>
          </p:cNvSpPr>
          <p:nvPr/>
        </p:nvSpPr>
        <p:spPr>
          <a:xfrm>
            <a:off x="3644898" y="4063999"/>
            <a:ext cx="3149603" cy="3222722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dirty="0"/>
              <a:t>Foto da missão 4 (opcional)</a:t>
            </a:r>
          </a:p>
        </p:txBody>
      </p:sp>
      <p:sp>
        <p:nvSpPr>
          <p:cNvPr id="18" name="Espaço Reservado para Conteúdo 9">
            <a:extLst>
              <a:ext uri="{FF2B5EF4-FFF2-40B4-BE49-F238E27FC236}">
                <a16:creationId xmlns:a16="http://schemas.microsoft.com/office/drawing/2014/main" id="{83326C58-F961-DBBE-65EE-B6B7564A1167}"/>
              </a:ext>
            </a:extLst>
          </p:cNvPr>
          <p:cNvSpPr txBox="1">
            <a:spLocks/>
          </p:cNvSpPr>
          <p:nvPr/>
        </p:nvSpPr>
        <p:spPr>
          <a:xfrm>
            <a:off x="6974840" y="4063999"/>
            <a:ext cx="3149603" cy="3222722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dirty="0"/>
              <a:t>Foto da missão 4 (opcional)</a:t>
            </a:r>
          </a:p>
        </p:txBody>
      </p:sp>
      <p:sp>
        <p:nvSpPr>
          <p:cNvPr id="2" name="Espaço Reservado para Conteúdo 9">
            <a:extLst>
              <a:ext uri="{FF2B5EF4-FFF2-40B4-BE49-F238E27FC236}">
                <a16:creationId xmlns:a16="http://schemas.microsoft.com/office/drawing/2014/main" id="{9CA4CB54-64DB-9095-8E30-803388D67E55}"/>
              </a:ext>
            </a:extLst>
          </p:cNvPr>
          <p:cNvSpPr txBox="1">
            <a:spLocks/>
          </p:cNvSpPr>
          <p:nvPr/>
        </p:nvSpPr>
        <p:spPr>
          <a:xfrm>
            <a:off x="3644898" y="190308"/>
            <a:ext cx="3149603" cy="3608483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dirty="0"/>
              <a:t>Foto da missão 4 (obrigatória)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43D3943-68EF-D4E7-7F67-4732DF6697BA}"/>
              </a:ext>
            </a:extLst>
          </p:cNvPr>
          <p:cNvSpPr txBox="1"/>
          <p:nvPr/>
        </p:nvSpPr>
        <p:spPr>
          <a:xfrm>
            <a:off x="299628" y="2905656"/>
            <a:ext cx="324891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/>
              <a:t>CLIQUE NO TEXTO, DEPOIS EM </a:t>
            </a:r>
            <a:r>
              <a:rPr lang="pt-BR" sz="900" b="1" dirty="0"/>
              <a:t>INSERIR IMAGEM</a:t>
            </a:r>
            <a:r>
              <a:rPr lang="pt-BR" sz="900" dirty="0"/>
              <a:t>. </a:t>
            </a:r>
          </a:p>
          <a:p>
            <a:r>
              <a:rPr lang="pt-BR" sz="900" dirty="0"/>
              <a:t>NÃO PRECISA ESTICAR A IMAGEM PARA OCUPAR TODO O QUADRADO, O IMPORTANTE É O REGISTRO DE BOA QUALIDADE.</a:t>
            </a:r>
          </a:p>
        </p:txBody>
      </p:sp>
    </p:spTree>
    <p:extLst>
      <p:ext uri="{BB962C8B-B14F-4D97-AF65-F5344CB8AC3E}">
        <p14:creationId xmlns:p14="http://schemas.microsoft.com/office/powerpoint/2010/main" val="638482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>
            <a:extLst>
              <a:ext uri="{FF2B5EF4-FFF2-40B4-BE49-F238E27FC236}">
                <a16:creationId xmlns:a16="http://schemas.microsoft.com/office/drawing/2014/main" id="{00D0BF43-7170-8E03-1689-B880E94858E6}"/>
              </a:ext>
            </a:extLst>
          </p:cNvPr>
          <p:cNvSpPr txBox="1"/>
          <p:nvPr/>
        </p:nvSpPr>
        <p:spPr>
          <a:xfrm>
            <a:off x="320359" y="171354"/>
            <a:ext cx="3144201" cy="307777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MAIS FOTOS DA MISSÃO 4 (OPCIONAL)</a:t>
            </a:r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2EDCD495-BC9A-973F-EDAE-0D9BF902F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7219" y="171354"/>
            <a:ext cx="3143413" cy="3608483"/>
          </a:xfrm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400" dirty="0"/>
              <a:t>Foto da missão</a:t>
            </a:r>
          </a:p>
        </p:txBody>
      </p:sp>
      <p:sp>
        <p:nvSpPr>
          <p:cNvPr id="15" name="Espaço Reservado para Conteúdo 9">
            <a:extLst>
              <a:ext uri="{FF2B5EF4-FFF2-40B4-BE49-F238E27FC236}">
                <a16:creationId xmlns:a16="http://schemas.microsoft.com/office/drawing/2014/main" id="{745AF368-0B6A-B56F-9FE7-820115CECDB6}"/>
              </a:ext>
            </a:extLst>
          </p:cNvPr>
          <p:cNvSpPr txBox="1">
            <a:spLocks/>
          </p:cNvSpPr>
          <p:nvPr/>
        </p:nvSpPr>
        <p:spPr>
          <a:xfrm>
            <a:off x="314957" y="3901440"/>
            <a:ext cx="3149603" cy="3385281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400" dirty="0"/>
              <a:t>Foto da missão 4</a:t>
            </a:r>
          </a:p>
        </p:txBody>
      </p:sp>
      <p:sp>
        <p:nvSpPr>
          <p:cNvPr id="17" name="Espaço Reservado para Conteúdo 9">
            <a:extLst>
              <a:ext uri="{FF2B5EF4-FFF2-40B4-BE49-F238E27FC236}">
                <a16:creationId xmlns:a16="http://schemas.microsoft.com/office/drawing/2014/main" id="{8315B498-0850-3C42-09F1-4348F18CE8C0}"/>
              </a:ext>
            </a:extLst>
          </p:cNvPr>
          <p:cNvSpPr txBox="1">
            <a:spLocks/>
          </p:cNvSpPr>
          <p:nvPr/>
        </p:nvSpPr>
        <p:spPr>
          <a:xfrm>
            <a:off x="3662678" y="3901440"/>
            <a:ext cx="3149603" cy="3385281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400" dirty="0"/>
              <a:t>Foto da missão 4</a:t>
            </a:r>
          </a:p>
        </p:txBody>
      </p:sp>
      <p:sp>
        <p:nvSpPr>
          <p:cNvPr id="18" name="Espaço Reservado para Conteúdo 9">
            <a:extLst>
              <a:ext uri="{FF2B5EF4-FFF2-40B4-BE49-F238E27FC236}">
                <a16:creationId xmlns:a16="http://schemas.microsoft.com/office/drawing/2014/main" id="{83326C58-F961-DBBE-65EE-B6B7564A1167}"/>
              </a:ext>
            </a:extLst>
          </p:cNvPr>
          <p:cNvSpPr txBox="1">
            <a:spLocks/>
          </p:cNvSpPr>
          <p:nvPr/>
        </p:nvSpPr>
        <p:spPr>
          <a:xfrm>
            <a:off x="6987219" y="3883366"/>
            <a:ext cx="3149603" cy="340335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400" dirty="0"/>
              <a:t>Foto da missão 4</a:t>
            </a:r>
          </a:p>
        </p:txBody>
      </p:sp>
      <p:sp>
        <p:nvSpPr>
          <p:cNvPr id="2" name="Espaço Reservado para Conteúdo 9">
            <a:extLst>
              <a:ext uri="{FF2B5EF4-FFF2-40B4-BE49-F238E27FC236}">
                <a16:creationId xmlns:a16="http://schemas.microsoft.com/office/drawing/2014/main" id="{9CA4CB54-64DB-9095-8E30-803388D67E55}"/>
              </a:ext>
            </a:extLst>
          </p:cNvPr>
          <p:cNvSpPr txBox="1">
            <a:spLocks/>
          </p:cNvSpPr>
          <p:nvPr/>
        </p:nvSpPr>
        <p:spPr>
          <a:xfrm>
            <a:off x="3662679" y="190308"/>
            <a:ext cx="3149603" cy="3608483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400" dirty="0"/>
              <a:t>Foto da missão 4</a:t>
            </a:r>
          </a:p>
        </p:txBody>
      </p:sp>
      <p:sp>
        <p:nvSpPr>
          <p:cNvPr id="4" name="Espaço Reservado para Conteúdo 9">
            <a:extLst>
              <a:ext uri="{FF2B5EF4-FFF2-40B4-BE49-F238E27FC236}">
                <a16:creationId xmlns:a16="http://schemas.microsoft.com/office/drawing/2014/main" id="{4CD48254-0A34-4298-E73A-208C7D67E589}"/>
              </a:ext>
            </a:extLst>
          </p:cNvPr>
          <p:cNvSpPr txBox="1">
            <a:spLocks/>
          </p:cNvSpPr>
          <p:nvPr/>
        </p:nvSpPr>
        <p:spPr>
          <a:xfrm>
            <a:off x="320359" y="498086"/>
            <a:ext cx="3149603" cy="3281752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400" dirty="0"/>
              <a:t>Foto da missão 4</a:t>
            </a:r>
          </a:p>
        </p:txBody>
      </p:sp>
    </p:spTree>
    <p:extLst>
      <p:ext uri="{BB962C8B-B14F-4D97-AF65-F5344CB8AC3E}">
        <p14:creationId xmlns:p14="http://schemas.microsoft.com/office/powerpoint/2010/main" val="27057743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Desenho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7959DA04-0696-0E04-509C-52637AC75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77" y="204187"/>
            <a:ext cx="9621548" cy="1832905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F79BF0F-5715-221C-A770-6EA6FFC185D7}"/>
              </a:ext>
            </a:extLst>
          </p:cNvPr>
          <p:cNvSpPr txBox="1"/>
          <p:nvPr/>
        </p:nvSpPr>
        <p:spPr>
          <a:xfrm>
            <a:off x="740148" y="1351598"/>
            <a:ext cx="31045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C00000"/>
                </a:solidFill>
              </a:rPr>
              <a:t>Missão 5</a:t>
            </a:r>
          </a:p>
          <a:p>
            <a:r>
              <a:rPr lang="pt-BR" sz="1400" b="1" dirty="0"/>
              <a:t>Um por todos, todos pelo bem comum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2DDCF4D-D0D1-CCDA-D50F-D20CAE2C36A4}"/>
              </a:ext>
            </a:extLst>
          </p:cNvPr>
          <p:cNvSpPr txBox="1"/>
          <p:nvPr/>
        </p:nvSpPr>
        <p:spPr>
          <a:xfrm>
            <a:off x="400978" y="2212577"/>
            <a:ext cx="9637441" cy="81560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/>
              <a:t>LINK DA PUBLICAÇÃO DA MISSÃO NO INSTAGRAM DO HERÓI (PODE COLOCAR MAIS DE UM):</a:t>
            </a:r>
          </a:p>
          <a:p>
            <a:r>
              <a:rPr lang="pt-BR" sz="1100" dirty="0">
                <a:solidFill>
                  <a:srgbClr val="FF0000"/>
                </a:solidFill>
              </a:rPr>
              <a:t>.............</a:t>
            </a:r>
            <a:endParaRPr lang="pt-BR" sz="1100" dirty="0"/>
          </a:p>
          <a:p>
            <a:endParaRPr lang="pt-BR" sz="1100" dirty="0"/>
          </a:p>
          <a:p>
            <a:endParaRPr lang="pt-BR" sz="110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E771D81-0C42-F315-5945-1C810A14321A}"/>
              </a:ext>
            </a:extLst>
          </p:cNvPr>
          <p:cNvSpPr txBox="1"/>
          <p:nvPr/>
        </p:nvSpPr>
        <p:spPr>
          <a:xfrm>
            <a:off x="411135" y="3203670"/>
            <a:ext cx="9637441" cy="120032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/>
              <a:t>A AÇÃO ESCOLHIDA PELO TIME FOI REALIZADA EM ALGUMA INSTITUIÇÃO DA CIDADE? EM CASO POSITIVO, QUAL O NOME? </a:t>
            </a:r>
            <a:r>
              <a:rPr lang="pt-BR" sz="1400" b="1" dirty="0">
                <a:solidFill>
                  <a:srgbClr val="FF0000"/>
                </a:solidFill>
              </a:rPr>
              <a:t>.............</a:t>
            </a:r>
            <a:endParaRPr lang="pt-BR" sz="1400" b="1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EB90556-ED23-DE26-F026-AB9E87DAA671}"/>
              </a:ext>
            </a:extLst>
          </p:cNvPr>
          <p:cNvSpPr txBox="1"/>
          <p:nvPr/>
        </p:nvSpPr>
        <p:spPr>
          <a:xfrm>
            <a:off x="400977" y="4649425"/>
            <a:ext cx="9637441" cy="81560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/>
              <a:t>QUAL FOI A AÇÃO REALIZADA?</a:t>
            </a:r>
          </a:p>
          <a:p>
            <a:r>
              <a:rPr lang="pt-BR" sz="1100" dirty="0">
                <a:solidFill>
                  <a:srgbClr val="FF0000"/>
                </a:solidFill>
              </a:rPr>
              <a:t>.............</a:t>
            </a:r>
            <a:endParaRPr lang="pt-BR" sz="1100" dirty="0"/>
          </a:p>
          <a:p>
            <a:endParaRPr lang="pt-BR" sz="1100" dirty="0"/>
          </a:p>
          <a:p>
            <a:endParaRPr lang="pt-BR" sz="11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2E16A8F-ED40-7467-7877-72E7962009E5}"/>
              </a:ext>
            </a:extLst>
          </p:cNvPr>
          <p:cNvSpPr txBox="1"/>
          <p:nvPr/>
        </p:nvSpPr>
        <p:spPr>
          <a:xfrm>
            <a:off x="411135" y="3838993"/>
            <a:ext cx="9496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QUAL A ATIVIDADE FIM DA INSTITUIÇÃO (EX: CRIANÇAS, IDOSOS, ESPORTES, ARTES...)?</a:t>
            </a:r>
          </a:p>
          <a:p>
            <a:r>
              <a:rPr lang="pt-BR" sz="1400" dirty="0"/>
              <a:t> </a:t>
            </a:r>
            <a:r>
              <a:rPr lang="pt-BR" sz="1400" dirty="0">
                <a:solidFill>
                  <a:srgbClr val="FF0000"/>
                </a:solidFill>
              </a:rPr>
              <a:t>.............</a:t>
            </a:r>
            <a:endParaRPr lang="pt-BR" sz="14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F2C59AF-B5C2-C390-6A64-4A1FFF861CC7}"/>
              </a:ext>
            </a:extLst>
          </p:cNvPr>
          <p:cNvSpPr txBox="1"/>
          <p:nvPr/>
        </p:nvSpPr>
        <p:spPr>
          <a:xfrm>
            <a:off x="411135" y="5706078"/>
            <a:ext cx="9637441" cy="1369606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/>
              <a:t>POR QUE ESTA AÇÃO FOI ESCOLHIDA?</a:t>
            </a:r>
          </a:p>
          <a:p>
            <a:r>
              <a:rPr lang="pt-BR" sz="1800" dirty="0">
                <a:solidFill>
                  <a:srgbClr val="FF0000"/>
                </a:solidFill>
              </a:rPr>
              <a:t>.............</a:t>
            </a:r>
            <a:endParaRPr lang="pt-BR" dirty="0"/>
          </a:p>
          <a:p>
            <a:endParaRPr lang="pt-BR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1175418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 descr="Desenho preto e branco&#10;&#10;Descrição gerada automaticamente com confiança média">
            <a:extLst>
              <a:ext uri="{FF2B5EF4-FFF2-40B4-BE49-F238E27FC236}">
                <a16:creationId xmlns:a16="http://schemas.microsoft.com/office/drawing/2014/main" id="{85051CDD-E42A-3B40-AF4F-58A957E5F1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746" y="689338"/>
            <a:ext cx="7877908" cy="556968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CE10ADA-8253-4C86-AE4D-C39119746D32}"/>
              </a:ext>
            </a:extLst>
          </p:cNvPr>
          <p:cNvSpPr txBox="1"/>
          <p:nvPr/>
        </p:nvSpPr>
        <p:spPr>
          <a:xfrm>
            <a:off x="2934197" y="6420214"/>
            <a:ext cx="6867036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/>
              <a:t>Compartilhe com nossa equipe um link na nuvem (tipo Google Drive) onde sua escola tenha guardado as imagens e vídeos referentes a aplicação. Para divulgação da escola em nossos portais, precisamos de imagens e vídeos com boa resolução!</a:t>
            </a:r>
          </a:p>
          <a:p>
            <a:endParaRPr lang="pt-BR" sz="1050" dirty="0"/>
          </a:p>
          <a:p>
            <a:r>
              <a:rPr lang="pt-BR" sz="1050" dirty="0"/>
              <a:t>.......................................................................................................................</a:t>
            </a:r>
          </a:p>
          <a:p>
            <a:endParaRPr lang="pt-BR" sz="1050" dirty="0"/>
          </a:p>
        </p:txBody>
      </p:sp>
      <p:pic>
        <p:nvPicPr>
          <p:cNvPr id="7" name="Gráfico 6" descr="Assinatura estrutura de tópicos">
            <a:extLst>
              <a:ext uri="{FF2B5EF4-FFF2-40B4-BE49-F238E27FC236}">
                <a16:creationId xmlns:a16="http://schemas.microsoft.com/office/drawing/2014/main" id="{48E5D16C-8EE5-D527-C1F4-5723199024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8488" y="5534605"/>
            <a:ext cx="1610023" cy="161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5149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Desenho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8C44F67E-B575-F526-9413-5C21D573B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59" y="175679"/>
            <a:ext cx="9621548" cy="1832905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F79BF0F-5715-221C-A770-6EA6FFC185D7}"/>
              </a:ext>
            </a:extLst>
          </p:cNvPr>
          <p:cNvSpPr txBox="1"/>
          <p:nvPr/>
        </p:nvSpPr>
        <p:spPr>
          <a:xfrm>
            <a:off x="935557" y="1255477"/>
            <a:ext cx="31921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Missão 5</a:t>
            </a:r>
          </a:p>
          <a:p>
            <a:r>
              <a:rPr lang="pt-BR" sz="1400" b="1" dirty="0"/>
              <a:t>Um por todos, todos pelo bem </a:t>
            </a:r>
          </a:p>
          <a:p>
            <a:r>
              <a:rPr lang="pt-BR" sz="1400" b="1" dirty="0"/>
              <a:t>Comum (continuação)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2DDCF4D-D0D1-CCDA-D50F-D20CAE2C36A4}"/>
              </a:ext>
            </a:extLst>
          </p:cNvPr>
          <p:cNvSpPr txBox="1"/>
          <p:nvPr/>
        </p:nvSpPr>
        <p:spPr>
          <a:xfrm>
            <a:off x="400976" y="2128912"/>
            <a:ext cx="9637441" cy="86177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/>
              <a:t>HOUVE ENVOLVIMENTO DE OUTRAS PESSOAS DA ESCOLA, ALÉM DOS ALUNOS E PROFESSORES DO TIME INSCRITO NO JOGO? EM CASO POSITIVO, QUANTAS PESSOAS (ESTIMATIVA) SE ENVOLVERAM PARA QUE A AÇÃO FOSSE REALIZADA?</a:t>
            </a:r>
            <a:r>
              <a:rPr lang="pt-BR" sz="1100" dirty="0"/>
              <a:t> </a:t>
            </a:r>
            <a:endParaRPr lang="pt-BR" dirty="0"/>
          </a:p>
          <a:p>
            <a:r>
              <a:rPr lang="pt-BR" sz="1100" dirty="0">
                <a:solidFill>
                  <a:srgbClr val="FF0000"/>
                </a:solidFill>
              </a:rPr>
              <a:t>.............</a:t>
            </a:r>
            <a:endParaRPr lang="pt-BR" sz="1100" dirty="0"/>
          </a:p>
          <a:p>
            <a:endParaRPr lang="pt-BR" sz="11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EB90556-ED23-DE26-F026-AB9E87DAA671}"/>
              </a:ext>
            </a:extLst>
          </p:cNvPr>
          <p:cNvSpPr txBox="1"/>
          <p:nvPr/>
        </p:nvSpPr>
        <p:spPr>
          <a:xfrm>
            <a:off x="399213" y="4027466"/>
            <a:ext cx="9637441" cy="301621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/>
              <a:t>CONTE UM POUCO SOBRE A EXPERIÊNCIA.</a:t>
            </a:r>
          </a:p>
          <a:p>
            <a:endParaRPr lang="pt-BR" sz="1100" dirty="0"/>
          </a:p>
          <a:p>
            <a:r>
              <a:rPr lang="pt-BR" sz="1100" dirty="0">
                <a:solidFill>
                  <a:srgbClr val="FF0000"/>
                </a:solidFill>
              </a:rPr>
              <a:t>.............</a:t>
            </a:r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3CAAE70-DBDC-C270-F03B-2E998263E841}"/>
              </a:ext>
            </a:extLst>
          </p:cNvPr>
          <p:cNvSpPr txBox="1"/>
          <p:nvPr/>
        </p:nvSpPr>
        <p:spPr>
          <a:xfrm>
            <a:off x="400974" y="3069867"/>
            <a:ext cx="9637441" cy="80021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/>
              <a:t>HOUVE REPERCUSSÃO NA MÍDIA LOCAL (JORNAIS, REVISTAS, INFORMATIVOS, TV)? INFORME O(S) LINK(S) PARA ACESSAR AS MATÉRIAS.</a:t>
            </a:r>
            <a:endParaRPr lang="pt-BR" dirty="0"/>
          </a:p>
          <a:p>
            <a:r>
              <a:rPr lang="pt-BR" sz="900" dirty="0">
                <a:solidFill>
                  <a:srgbClr val="FF0000"/>
                </a:solidFill>
              </a:rPr>
              <a:t>.............</a:t>
            </a:r>
            <a:endParaRPr lang="pt-BR" sz="900" dirty="0"/>
          </a:p>
          <a:p>
            <a:r>
              <a:rPr lang="pt-BR" sz="900" dirty="0">
                <a:solidFill>
                  <a:srgbClr val="FF0000"/>
                </a:solidFill>
              </a:rPr>
              <a:t>.............</a:t>
            </a:r>
            <a:endParaRPr lang="pt-BR" sz="900" dirty="0"/>
          </a:p>
        </p:txBody>
      </p:sp>
    </p:spTree>
    <p:extLst>
      <p:ext uri="{BB962C8B-B14F-4D97-AF65-F5344CB8AC3E}">
        <p14:creationId xmlns:p14="http://schemas.microsoft.com/office/powerpoint/2010/main" val="37832812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>
            <a:extLst>
              <a:ext uri="{FF2B5EF4-FFF2-40B4-BE49-F238E27FC236}">
                <a16:creationId xmlns:a16="http://schemas.microsoft.com/office/drawing/2014/main" id="{00D0BF43-7170-8E03-1689-B880E94858E6}"/>
              </a:ext>
            </a:extLst>
          </p:cNvPr>
          <p:cNvSpPr txBox="1"/>
          <p:nvPr/>
        </p:nvSpPr>
        <p:spPr>
          <a:xfrm>
            <a:off x="308768" y="1008650"/>
            <a:ext cx="3143413" cy="1754326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3600" dirty="0"/>
              <a:t>GALERIA DE FOTOS DA MISSÃO 5</a:t>
            </a:r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2EDCD495-BC9A-973F-EDAE-0D9BF902F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7218" y="171354"/>
            <a:ext cx="3143414" cy="3608483"/>
          </a:xfrm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pt-BR" sz="1400" dirty="0"/>
              <a:t>Foto da missão 5 (obrigatória)</a:t>
            </a:r>
          </a:p>
        </p:txBody>
      </p:sp>
      <p:sp>
        <p:nvSpPr>
          <p:cNvPr id="15" name="Espaço Reservado para Conteúdo 9">
            <a:extLst>
              <a:ext uri="{FF2B5EF4-FFF2-40B4-BE49-F238E27FC236}">
                <a16:creationId xmlns:a16="http://schemas.microsoft.com/office/drawing/2014/main" id="{745AF368-0B6A-B56F-9FE7-820115CECDB6}"/>
              </a:ext>
            </a:extLst>
          </p:cNvPr>
          <p:cNvSpPr txBox="1">
            <a:spLocks/>
          </p:cNvSpPr>
          <p:nvPr/>
        </p:nvSpPr>
        <p:spPr>
          <a:xfrm>
            <a:off x="314957" y="4063999"/>
            <a:ext cx="3149603" cy="3222722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dirty="0"/>
              <a:t>Foto da missão 5 (opcional)</a:t>
            </a:r>
          </a:p>
        </p:txBody>
      </p:sp>
      <p:sp>
        <p:nvSpPr>
          <p:cNvPr id="17" name="Espaço Reservado para Conteúdo 9">
            <a:extLst>
              <a:ext uri="{FF2B5EF4-FFF2-40B4-BE49-F238E27FC236}">
                <a16:creationId xmlns:a16="http://schemas.microsoft.com/office/drawing/2014/main" id="{8315B498-0850-3C42-09F1-4348F18CE8C0}"/>
              </a:ext>
            </a:extLst>
          </p:cNvPr>
          <p:cNvSpPr txBox="1">
            <a:spLocks/>
          </p:cNvSpPr>
          <p:nvPr/>
        </p:nvSpPr>
        <p:spPr>
          <a:xfrm>
            <a:off x="3644898" y="4063999"/>
            <a:ext cx="3149603" cy="3222722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dirty="0"/>
              <a:t>Foto da missão 5 (opcional)</a:t>
            </a:r>
          </a:p>
        </p:txBody>
      </p:sp>
      <p:sp>
        <p:nvSpPr>
          <p:cNvPr id="18" name="Espaço Reservado para Conteúdo 9">
            <a:extLst>
              <a:ext uri="{FF2B5EF4-FFF2-40B4-BE49-F238E27FC236}">
                <a16:creationId xmlns:a16="http://schemas.microsoft.com/office/drawing/2014/main" id="{83326C58-F961-DBBE-65EE-B6B7564A1167}"/>
              </a:ext>
            </a:extLst>
          </p:cNvPr>
          <p:cNvSpPr txBox="1">
            <a:spLocks/>
          </p:cNvSpPr>
          <p:nvPr/>
        </p:nvSpPr>
        <p:spPr>
          <a:xfrm>
            <a:off x="6974840" y="4063999"/>
            <a:ext cx="3149603" cy="3222722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dirty="0"/>
              <a:t>Foto da missão 5 (opcional)</a:t>
            </a:r>
          </a:p>
        </p:txBody>
      </p:sp>
      <p:sp>
        <p:nvSpPr>
          <p:cNvPr id="2" name="Espaço Reservado para Conteúdo 9">
            <a:extLst>
              <a:ext uri="{FF2B5EF4-FFF2-40B4-BE49-F238E27FC236}">
                <a16:creationId xmlns:a16="http://schemas.microsoft.com/office/drawing/2014/main" id="{9CA4CB54-64DB-9095-8E30-803388D67E55}"/>
              </a:ext>
            </a:extLst>
          </p:cNvPr>
          <p:cNvSpPr txBox="1">
            <a:spLocks/>
          </p:cNvSpPr>
          <p:nvPr/>
        </p:nvSpPr>
        <p:spPr>
          <a:xfrm>
            <a:off x="3644898" y="190308"/>
            <a:ext cx="3149603" cy="3608483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dirty="0"/>
              <a:t>Foto da missão 5 (obrigatória)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21548F9-2B2C-5F5D-B26E-45320C4AC14B}"/>
              </a:ext>
            </a:extLst>
          </p:cNvPr>
          <p:cNvSpPr txBox="1"/>
          <p:nvPr/>
        </p:nvSpPr>
        <p:spPr>
          <a:xfrm>
            <a:off x="265302" y="2905656"/>
            <a:ext cx="324891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/>
              <a:t>CLIQUE NO TEXTO, DEPOIS EM </a:t>
            </a:r>
            <a:r>
              <a:rPr lang="pt-BR" sz="900" b="1" dirty="0"/>
              <a:t>INSERIR IMAGEM</a:t>
            </a:r>
            <a:r>
              <a:rPr lang="pt-BR" sz="900" dirty="0"/>
              <a:t>. </a:t>
            </a:r>
          </a:p>
          <a:p>
            <a:r>
              <a:rPr lang="pt-BR" sz="900" dirty="0"/>
              <a:t>NÃO PRECISA ESTICAR A IMAGEM PARA OCUPAR TODO O QUADRADO, O IMPORTANTE É O REGISTRO DE BOA QUALIDADE.</a:t>
            </a:r>
          </a:p>
        </p:txBody>
      </p:sp>
    </p:spTree>
    <p:extLst>
      <p:ext uri="{BB962C8B-B14F-4D97-AF65-F5344CB8AC3E}">
        <p14:creationId xmlns:p14="http://schemas.microsoft.com/office/powerpoint/2010/main" val="37227867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>
            <a:extLst>
              <a:ext uri="{FF2B5EF4-FFF2-40B4-BE49-F238E27FC236}">
                <a16:creationId xmlns:a16="http://schemas.microsoft.com/office/drawing/2014/main" id="{00D0BF43-7170-8E03-1689-B880E94858E6}"/>
              </a:ext>
            </a:extLst>
          </p:cNvPr>
          <p:cNvSpPr txBox="1"/>
          <p:nvPr/>
        </p:nvSpPr>
        <p:spPr>
          <a:xfrm>
            <a:off x="320359" y="171354"/>
            <a:ext cx="3144201" cy="307777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MAIS FOTOS DA MISSÃO 5 (OPCIONAL)</a:t>
            </a:r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2EDCD495-BC9A-973F-EDAE-0D9BF902F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7219" y="171354"/>
            <a:ext cx="3143413" cy="3608483"/>
          </a:xfrm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400" dirty="0"/>
              <a:t>Foto da missão 5</a:t>
            </a:r>
          </a:p>
        </p:txBody>
      </p:sp>
      <p:sp>
        <p:nvSpPr>
          <p:cNvPr id="15" name="Espaço Reservado para Conteúdo 9">
            <a:extLst>
              <a:ext uri="{FF2B5EF4-FFF2-40B4-BE49-F238E27FC236}">
                <a16:creationId xmlns:a16="http://schemas.microsoft.com/office/drawing/2014/main" id="{745AF368-0B6A-B56F-9FE7-820115CECDB6}"/>
              </a:ext>
            </a:extLst>
          </p:cNvPr>
          <p:cNvSpPr txBox="1">
            <a:spLocks/>
          </p:cNvSpPr>
          <p:nvPr/>
        </p:nvSpPr>
        <p:spPr>
          <a:xfrm>
            <a:off x="314957" y="3901440"/>
            <a:ext cx="3149603" cy="3385281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400" dirty="0"/>
              <a:t>Foto da missão 5</a:t>
            </a:r>
          </a:p>
        </p:txBody>
      </p:sp>
      <p:sp>
        <p:nvSpPr>
          <p:cNvPr id="17" name="Espaço Reservado para Conteúdo 9">
            <a:extLst>
              <a:ext uri="{FF2B5EF4-FFF2-40B4-BE49-F238E27FC236}">
                <a16:creationId xmlns:a16="http://schemas.microsoft.com/office/drawing/2014/main" id="{8315B498-0850-3C42-09F1-4348F18CE8C0}"/>
              </a:ext>
            </a:extLst>
          </p:cNvPr>
          <p:cNvSpPr txBox="1">
            <a:spLocks/>
          </p:cNvSpPr>
          <p:nvPr/>
        </p:nvSpPr>
        <p:spPr>
          <a:xfrm>
            <a:off x="3662678" y="3901440"/>
            <a:ext cx="3149603" cy="3385281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400" dirty="0"/>
              <a:t>Foto da missão 5</a:t>
            </a:r>
          </a:p>
        </p:txBody>
      </p:sp>
      <p:sp>
        <p:nvSpPr>
          <p:cNvPr id="18" name="Espaço Reservado para Conteúdo 9">
            <a:extLst>
              <a:ext uri="{FF2B5EF4-FFF2-40B4-BE49-F238E27FC236}">
                <a16:creationId xmlns:a16="http://schemas.microsoft.com/office/drawing/2014/main" id="{83326C58-F961-DBBE-65EE-B6B7564A1167}"/>
              </a:ext>
            </a:extLst>
          </p:cNvPr>
          <p:cNvSpPr txBox="1">
            <a:spLocks/>
          </p:cNvSpPr>
          <p:nvPr/>
        </p:nvSpPr>
        <p:spPr>
          <a:xfrm>
            <a:off x="6987219" y="3883366"/>
            <a:ext cx="3149603" cy="340335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400" dirty="0"/>
              <a:t>Foto da missão 5</a:t>
            </a:r>
          </a:p>
        </p:txBody>
      </p:sp>
      <p:sp>
        <p:nvSpPr>
          <p:cNvPr id="2" name="Espaço Reservado para Conteúdo 9">
            <a:extLst>
              <a:ext uri="{FF2B5EF4-FFF2-40B4-BE49-F238E27FC236}">
                <a16:creationId xmlns:a16="http://schemas.microsoft.com/office/drawing/2014/main" id="{9CA4CB54-64DB-9095-8E30-803388D67E55}"/>
              </a:ext>
            </a:extLst>
          </p:cNvPr>
          <p:cNvSpPr txBox="1">
            <a:spLocks/>
          </p:cNvSpPr>
          <p:nvPr/>
        </p:nvSpPr>
        <p:spPr>
          <a:xfrm>
            <a:off x="3662679" y="190308"/>
            <a:ext cx="3149603" cy="3608483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400" dirty="0"/>
              <a:t>Foto da missão 5</a:t>
            </a:r>
          </a:p>
        </p:txBody>
      </p:sp>
      <p:sp>
        <p:nvSpPr>
          <p:cNvPr id="4" name="Espaço Reservado para Conteúdo 9">
            <a:extLst>
              <a:ext uri="{FF2B5EF4-FFF2-40B4-BE49-F238E27FC236}">
                <a16:creationId xmlns:a16="http://schemas.microsoft.com/office/drawing/2014/main" id="{4CD48254-0A34-4298-E73A-208C7D67E589}"/>
              </a:ext>
            </a:extLst>
          </p:cNvPr>
          <p:cNvSpPr txBox="1">
            <a:spLocks/>
          </p:cNvSpPr>
          <p:nvPr/>
        </p:nvSpPr>
        <p:spPr>
          <a:xfrm>
            <a:off x="320359" y="498086"/>
            <a:ext cx="3149603" cy="3281752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400" dirty="0"/>
              <a:t>Foto da missão 5</a:t>
            </a:r>
          </a:p>
        </p:txBody>
      </p:sp>
    </p:spTree>
    <p:extLst>
      <p:ext uri="{BB962C8B-B14F-4D97-AF65-F5344CB8AC3E}">
        <p14:creationId xmlns:p14="http://schemas.microsoft.com/office/powerpoint/2010/main" val="11654202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>
            <a:extLst>
              <a:ext uri="{FF2B5EF4-FFF2-40B4-BE49-F238E27FC236}">
                <a16:creationId xmlns:a16="http://schemas.microsoft.com/office/drawing/2014/main" id="{00D0BF43-7170-8E03-1689-B880E94858E6}"/>
              </a:ext>
            </a:extLst>
          </p:cNvPr>
          <p:cNvSpPr txBox="1"/>
          <p:nvPr/>
        </p:nvSpPr>
        <p:spPr>
          <a:xfrm>
            <a:off x="320359" y="171354"/>
            <a:ext cx="3144201" cy="307777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MAIS FOTOS DA MISSÃO 5 (OPCIONAL)</a:t>
            </a:r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2EDCD495-BC9A-973F-EDAE-0D9BF902F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7219" y="171354"/>
            <a:ext cx="3143413" cy="3608483"/>
          </a:xfrm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400" dirty="0"/>
              <a:t>Foto da missão 5</a:t>
            </a:r>
          </a:p>
        </p:txBody>
      </p:sp>
      <p:sp>
        <p:nvSpPr>
          <p:cNvPr id="15" name="Espaço Reservado para Conteúdo 9">
            <a:extLst>
              <a:ext uri="{FF2B5EF4-FFF2-40B4-BE49-F238E27FC236}">
                <a16:creationId xmlns:a16="http://schemas.microsoft.com/office/drawing/2014/main" id="{745AF368-0B6A-B56F-9FE7-820115CECDB6}"/>
              </a:ext>
            </a:extLst>
          </p:cNvPr>
          <p:cNvSpPr txBox="1">
            <a:spLocks/>
          </p:cNvSpPr>
          <p:nvPr/>
        </p:nvSpPr>
        <p:spPr>
          <a:xfrm>
            <a:off x="314957" y="3901440"/>
            <a:ext cx="3149603" cy="3385281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400" dirty="0"/>
              <a:t>Foto da missão 5</a:t>
            </a:r>
          </a:p>
        </p:txBody>
      </p:sp>
      <p:sp>
        <p:nvSpPr>
          <p:cNvPr id="17" name="Espaço Reservado para Conteúdo 9">
            <a:extLst>
              <a:ext uri="{FF2B5EF4-FFF2-40B4-BE49-F238E27FC236}">
                <a16:creationId xmlns:a16="http://schemas.microsoft.com/office/drawing/2014/main" id="{8315B498-0850-3C42-09F1-4348F18CE8C0}"/>
              </a:ext>
            </a:extLst>
          </p:cNvPr>
          <p:cNvSpPr txBox="1">
            <a:spLocks/>
          </p:cNvSpPr>
          <p:nvPr/>
        </p:nvSpPr>
        <p:spPr>
          <a:xfrm>
            <a:off x="3662678" y="3901440"/>
            <a:ext cx="3149603" cy="3385281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400" dirty="0"/>
              <a:t>Foto da missão 5</a:t>
            </a:r>
          </a:p>
        </p:txBody>
      </p:sp>
      <p:sp>
        <p:nvSpPr>
          <p:cNvPr id="18" name="Espaço Reservado para Conteúdo 9">
            <a:extLst>
              <a:ext uri="{FF2B5EF4-FFF2-40B4-BE49-F238E27FC236}">
                <a16:creationId xmlns:a16="http://schemas.microsoft.com/office/drawing/2014/main" id="{83326C58-F961-DBBE-65EE-B6B7564A1167}"/>
              </a:ext>
            </a:extLst>
          </p:cNvPr>
          <p:cNvSpPr txBox="1">
            <a:spLocks/>
          </p:cNvSpPr>
          <p:nvPr/>
        </p:nvSpPr>
        <p:spPr>
          <a:xfrm>
            <a:off x="6987219" y="3883366"/>
            <a:ext cx="3149603" cy="340335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400" dirty="0"/>
              <a:t>Foto da missão 5</a:t>
            </a:r>
          </a:p>
        </p:txBody>
      </p:sp>
      <p:sp>
        <p:nvSpPr>
          <p:cNvPr id="2" name="Espaço Reservado para Conteúdo 9">
            <a:extLst>
              <a:ext uri="{FF2B5EF4-FFF2-40B4-BE49-F238E27FC236}">
                <a16:creationId xmlns:a16="http://schemas.microsoft.com/office/drawing/2014/main" id="{9CA4CB54-64DB-9095-8E30-803388D67E55}"/>
              </a:ext>
            </a:extLst>
          </p:cNvPr>
          <p:cNvSpPr txBox="1">
            <a:spLocks/>
          </p:cNvSpPr>
          <p:nvPr/>
        </p:nvSpPr>
        <p:spPr>
          <a:xfrm>
            <a:off x="3662679" y="190308"/>
            <a:ext cx="3149603" cy="3608483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400" dirty="0"/>
              <a:t>Foto da missão 5</a:t>
            </a:r>
          </a:p>
        </p:txBody>
      </p:sp>
      <p:sp>
        <p:nvSpPr>
          <p:cNvPr id="4" name="Espaço Reservado para Conteúdo 9">
            <a:extLst>
              <a:ext uri="{FF2B5EF4-FFF2-40B4-BE49-F238E27FC236}">
                <a16:creationId xmlns:a16="http://schemas.microsoft.com/office/drawing/2014/main" id="{4CD48254-0A34-4298-E73A-208C7D67E589}"/>
              </a:ext>
            </a:extLst>
          </p:cNvPr>
          <p:cNvSpPr txBox="1">
            <a:spLocks/>
          </p:cNvSpPr>
          <p:nvPr/>
        </p:nvSpPr>
        <p:spPr>
          <a:xfrm>
            <a:off x="320359" y="498086"/>
            <a:ext cx="3149603" cy="3281752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400" dirty="0"/>
              <a:t>Foto da missão 5</a:t>
            </a:r>
          </a:p>
        </p:txBody>
      </p:sp>
    </p:spTree>
    <p:extLst>
      <p:ext uri="{BB962C8B-B14F-4D97-AF65-F5344CB8AC3E}">
        <p14:creationId xmlns:p14="http://schemas.microsoft.com/office/powerpoint/2010/main" val="35164688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esenho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CF7B2B24-A27F-6F63-51AF-A53BD21DB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68" y="123237"/>
            <a:ext cx="9621548" cy="1832905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F79BF0F-5715-221C-A770-6EA6FFC185D7}"/>
              </a:ext>
            </a:extLst>
          </p:cNvPr>
          <p:cNvSpPr txBox="1"/>
          <p:nvPr/>
        </p:nvSpPr>
        <p:spPr>
          <a:xfrm>
            <a:off x="971055" y="1332905"/>
            <a:ext cx="302767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C00000"/>
                </a:solidFill>
              </a:rPr>
              <a:t>Missão 6</a:t>
            </a:r>
          </a:p>
          <a:p>
            <a:r>
              <a:rPr lang="pt-BR" sz="1400" b="1" dirty="0"/>
              <a:t>Embaixada da Integridade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2DDCF4D-D0D1-CCDA-D50F-D20CAE2C36A4}"/>
              </a:ext>
            </a:extLst>
          </p:cNvPr>
          <p:cNvSpPr txBox="1"/>
          <p:nvPr/>
        </p:nvSpPr>
        <p:spPr>
          <a:xfrm>
            <a:off x="457197" y="2091832"/>
            <a:ext cx="9545319" cy="81560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/>
              <a:t>LINK DAS PUBLICAÇÕES DA MISSÃO NO INSTAGRAM DO HERÓI (FOTOS E VÍDEO):</a:t>
            </a:r>
          </a:p>
          <a:p>
            <a:r>
              <a:rPr lang="pt-BR" sz="1100" dirty="0">
                <a:solidFill>
                  <a:srgbClr val="FF0000"/>
                </a:solidFill>
              </a:rPr>
              <a:t>.............</a:t>
            </a:r>
            <a:endParaRPr lang="pt-BR" sz="1100" dirty="0"/>
          </a:p>
          <a:p>
            <a:r>
              <a:rPr lang="pt-BR" sz="1100" dirty="0">
                <a:solidFill>
                  <a:srgbClr val="FF0000"/>
                </a:solidFill>
              </a:rPr>
              <a:t>.............</a:t>
            </a:r>
          </a:p>
          <a:p>
            <a:endParaRPr lang="pt-BR" sz="1100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00D0BF43-7170-8E03-1689-B880E94858E6}"/>
              </a:ext>
            </a:extLst>
          </p:cNvPr>
          <p:cNvSpPr txBox="1"/>
          <p:nvPr/>
        </p:nvSpPr>
        <p:spPr>
          <a:xfrm>
            <a:off x="457197" y="3304740"/>
            <a:ext cx="9545319" cy="347787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1100" dirty="0"/>
              <a:t>CONTE DE MANEIRA SUCINTA COMO FOI A EXPERIÊNCIA DECORAR A ESCOLA PARA CONSCIENTIZAR OS ESTUDANTES E CHAMAR A ATENÇÃO PARA A INTEGRIDADE.</a:t>
            </a:r>
          </a:p>
          <a:p>
            <a:r>
              <a:rPr lang="pt-BR" sz="1100" dirty="0">
                <a:solidFill>
                  <a:srgbClr val="FF0000"/>
                </a:solidFill>
              </a:rPr>
              <a:t>.............</a:t>
            </a:r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r>
              <a:rPr lang="pt-BR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04040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>
            <a:extLst>
              <a:ext uri="{FF2B5EF4-FFF2-40B4-BE49-F238E27FC236}">
                <a16:creationId xmlns:a16="http://schemas.microsoft.com/office/drawing/2014/main" id="{00D0BF43-7170-8E03-1689-B880E94858E6}"/>
              </a:ext>
            </a:extLst>
          </p:cNvPr>
          <p:cNvSpPr txBox="1"/>
          <p:nvPr/>
        </p:nvSpPr>
        <p:spPr>
          <a:xfrm>
            <a:off x="321147" y="816626"/>
            <a:ext cx="3143413" cy="1754326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3600" dirty="0"/>
              <a:t>GALERIA DE FOTOS DA MISSÃO 6</a:t>
            </a:r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2EDCD495-BC9A-973F-EDAE-0D9BF902F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7218" y="171354"/>
            <a:ext cx="3143414" cy="3608483"/>
          </a:xfrm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pt-BR" sz="1400" dirty="0"/>
              <a:t>Foto da missão 6 (obrigatória)</a:t>
            </a:r>
          </a:p>
        </p:txBody>
      </p:sp>
      <p:sp>
        <p:nvSpPr>
          <p:cNvPr id="15" name="Espaço Reservado para Conteúdo 9">
            <a:extLst>
              <a:ext uri="{FF2B5EF4-FFF2-40B4-BE49-F238E27FC236}">
                <a16:creationId xmlns:a16="http://schemas.microsoft.com/office/drawing/2014/main" id="{745AF368-0B6A-B56F-9FE7-820115CECDB6}"/>
              </a:ext>
            </a:extLst>
          </p:cNvPr>
          <p:cNvSpPr txBox="1">
            <a:spLocks/>
          </p:cNvSpPr>
          <p:nvPr/>
        </p:nvSpPr>
        <p:spPr>
          <a:xfrm>
            <a:off x="314957" y="4063999"/>
            <a:ext cx="3149603" cy="3222722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dirty="0"/>
              <a:t>Foto da missão 6 (opcional)</a:t>
            </a:r>
          </a:p>
        </p:txBody>
      </p:sp>
      <p:sp>
        <p:nvSpPr>
          <p:cNvPr id="17" name="Espaço Reservado para Conteúdo 9">
            <a:extLst>
              <a:ext uri="{FF2B5EF4-FFF2-40B4-BE49-F238E27FC236}">
                <a16:creationId xmlns:a16="http://schemas.microsoft.com/office/drawing/2014/main" id="{8315B498-0850-3C42-09F1-4348F18CE8C0}"/>
              </a:ext>
            </a:extLst>
          </p:cNvPr>
          <p:cNvSpPr txBox="1">
            <a:spLocks/>
          </p:cNvSpPr>
          <p:nvPr/>
        </p:nvSpPr>
        <p:spPr>
          <a:xfrm>
            <a:off x="3644898" y="4063999"/>
            <a:ext cx="3149603" cy="3222722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dirty="0"/>
              <a:t>Foto da missão 6 (opcional)</a:t>
            </a:r>
          </a:p>
        </p:txBody>
      </p:sp>
      <p:sp>
        <p:nvSpPr>
          <p:cNvPr id="18" name="Espaço Reservado para Conteúdo 9">
            <a:extLst>
              <a:ext uri="{FF2B5EF4-FFF2-40B4-BE49-F238E27FC236}">
                <a16:creationId xmlns:a16="http://schemas.microsoft.com/office/drawing/2014/main" id="{83326C58-F961-DBBE-65EE-B6B7564A1167}"/>
              </a:ext>
            </a:extLst>
          </p:cNvPr>
          <p:cNvSpPr txBox="1">
            <a:spLocks/>
          </p:cNvSpPr>
          <p:nvPr/>
        </p:nvSpPr>
        <p:spPr>
          <a:xfrm>
            <a:off x="6974840" y="4063999"/>
            <a:ext cx="3149603" cy="3222722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dirty="0"/>
              <a:t>Foto da missão 6 (opcional)</a:t>
            </a:r>
          </a:p>
        </p:txBody>
      </p:sp>
      <p:sp>
        <p:nvSpPr>
          <p:cNvPr id="2" name="Espaço Reservado para Conteúdo 9">
            <a:extLst>
              <a:ext uri="{FF2B5EF4-FFF2-40B4-BE49-F238E27FC236}">
                <a16:creationId xmlns:a16="http://schemas.microsoft.com/office/drawing/2014/main" id="{9CA4CB54-64DB-9095-8E30-803388D67E55}"/>
              </a:ext>
            </a:extLst>
          </p:cNvPr>
          <p:cNvSpPr txBox="1">
            <a:spLocks/>
          </p:cNvSpPr>
          <p:nvPr/>
        </p:nvSpPr>
        <p:spPr>
          <a:xfrm>
            <a:off x="3644898" y="190308"/>
            <a:ext cx="3149603" cy="3608483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dirty="0"/>
              <a:t>Foto da missão 6 (obrigatória)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AA2F4EF-3399-D03D-680E-76A1B65AC955}"/>
              </a:ext>
            </a:extLst>
          </p:cNvPr>
          <p:cNvSpPr txBox="1"/>
          <p:nvPr/>
        </p:nvSpPr>
        <p:spPr>
          <a:xfrm>
            <a:off x="265302" y="2570952"/>
            <a:ext cx="324891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/>
              <a:t>CLIQUE NO TEXTO, DEPOIS EM </a:t>
            </a:r>
            <a:r>
              <a:rPr lang="pt-BR" sz="900" b="1" dirty="0"/>
              <a:t>INSERIR IMAGEM</a:t>
            </a:r>
            <a:r>
              <a:rPr lang="pt-BR" sz="900" dirty="0"/>
              <a:t>. </a:t>
            </a:r>
          </a:p>
          <a:p>
            <a:r>
              <a:rPr lang="pt-BR" sz="900" dirty="0"/>
              <a:t>NÃO PRECISA ESTICAR A IMAGEM PARA OCUPAR TODO O QUADRADO, O IMPORTANTE É O REGISTRO DE BOA QUALIDADE.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EB53628-DAC3-0B96-9B65-3D7B2C2CAFF4}"/>
              </a:ext>
            </a:extLst>
          </p:cNvPr>
          <p:cNvSpPr txBox="1"/>
          <p:nvPr/>
        </p:nvSpPr>
        <p:spPr>
          <a:xfrm>
            <a:off x="321147" y="3078783"/>
            <a:ext cx="3205446" cy="87716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1000" dirty="0"/>
              <a:t>CASO TENHAM FEITO VÍDEOS DA MISSÃO NÃO PUBLICADOS NO INSTRAGRAM, USE ESTE ESPAÇO PARA INFORMAR: </a:t>
            </a:r>
          </a:p>
          <a:p>
            <a:endParaRPr lang="pt-BR" sz="1000" dirty="0"/>
          </a:p>
          <a:p>
            <a:r>
              <a:rPr lang="pt-BR" sz="1100" dirty="0">
                <a:solidFill>
                  <a:srgbClr val="FF0000"/>
                </a:solidFill>
              </a:rPr>
              <a:t>.............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2736757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>
            <a:extLst>
              <a:ext uri="{FF2B5EF4-FFF2-40B4-BE49-F238E27FC236}">
                <a16:creationId xmlns:a16="http://schemas.microsoft.com/office/drawing/2014/main" id="{00D0BF43-7170-8E03-1689-B880E94858E6}"/>
              </a:ext>
            </a:extLst>
          </p:cNvPr>
          <p:cNvSpPr txBox="1"/>
          <p:nvPr/>
        </p:nvSpPr>
        <p:spPr>
          <a:xfrm>
            <a:off x="320359" y="171354"/>
            <a:ext cx="3144201" cy="307777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MAIS FOTOS DA MISSÃO 3 (OPCIONAL)</a:t>
            </a:r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2EDCD495-BC9A-973F-EDAE-0D9BF902F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7219" y="171354"/>
            <a:ext cx="3143413" cy="3608483"/>
          </a:xfrm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400" dirty="0"/>
              <a:t>Foto da missão 6</a:t>
            </a:r>
          </a:p>
        </p:txBody>
      </p:sp>
      <p:sp>
        <p:nvSpPr>
          <p:cNvPr id="15" name="Espaço Reservado para Conteúdo 9">
            <a:extLst>
              <a:ext uri="{FF2B5EF4-FFF2-40B4-BE49-F238E27FC236}">
                <a16:creationId xmlns:a16="http://schemas.microsoft.com/office/drawing/2014/main" id="{745AF368-0B6A-B56F-9FE7-820115CECDB6}"/>
              </a:ext>
            </a:extLst>
          </p:cNvPr>
          <p:cNvSpPr txBox="1">
            <a:spLocks/>
          </p:cNvSpPr>
          <p:nvPr/>
        </p:nvSpPr>
        <p:spPr>
          <a:xfrm>
            <a:off x="314957" y="3901440"/>
            <a:ext cx="3149603" cy="3385281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400" dirty="0"/>
              <a:t>Foto da missão 6</a:t>
            </a:r>
          </a:p>
        </p:txBody>
      </p:sp>
      <p:sp>
        <p:nvSpPr>
          <p:cNvPr id="17" name="Espaço Reservado para Conteúdo 9">
            <a:extLst>
              <a:ext uri="{FF2B5EF4-FFF2-40B4-BE49-F238E27FC236}">
                <a16:creationId xmlns:a16="http://schemas.microsoft.com/office/drawing/2014/main" id="{8315B498-0850-3C42-09F1-4348F18CE8C0}"/>
              </a:ext>
            </a:extLst>
          </p:cNvPr>
          <p:cNvSpPr txBox="1">
            <a:spLocks/>
          </p:cNvSpPr>
          <p:nvPr/>
        </p:nvSpPr>
        <p:spPr>
          <a:xfrm>
            <a:off x="3662678" y="3901440"/>
            <a:ext cx="3149603" cy="3385281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400" dirty="0"/>
              <a:t>Foto da missão 6</a:t>
            </a:r>
          </a:p>
        </p:txBody>
      </p:sp>
      <p:sp>
        <p:nvSpPr>
          <p:cNvPr id="18" name="Espaço Reservado para Conteúdo 9">
            <a:extLst>
              <a:ext uri="{FF2B5EF4-FFF2-40B4-BE49-F238E27FC236}">
                <a16:creationId xmlns:a16="http://schemas.microsoft.com/office/drawing/2014/main" id="{83326C58-F961-DBBE-65EE-B6B7564A1167}"/>
              </a:ext>
            </a:extLst>
          </p:cNvPr>
          <p:cNvSpPr txBox="1">
            <a:spLocks/>
          </p:cNvSpPr>
          <p:nvPr/>
        </p:nvSpPr>
        <p:spPr>
          <a:xfrm>
            <a:off x="6987219" y="3883366"/>
            <a:ext cx="3149603" cy="340335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400" dirty="0"/>
              <a:t>Foto da missão 6</a:t>
            </a:r>
          </a:p>
        </p:txBody>
      </p:sp>
      <p:sp>
        <p:nvSpPr>
          <p:cNvPr id="2" name="Espaço Reservado para Conteúdo 9">
            <a:extLst>
              <a:ext uri="{FF2B5EF4-FFF2-40B4-BE49-F238E27FC236}">
                <a16:creationId xmlns:a16="http://schemas.microsoft.com/office/drawing/2014/main" id="{9CA4CB54-64DB-9095-8E30-803388D67E55}"/>
              </a:ext>
            </a:extLst>
          </p:cNvPr>
          <p:cNvSpPr txBox="1">
            <a:spLocks/>
          </p:cNvSpPr>
          <p:nvPr/>
        </p:nvSpPr>
        <p:spPr>
          <a:xfrm>
            <a:off x="3662679" y="190308"/>
            <a:ext cx="3149603" cy="3608483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400" dirty="0"/>
              <a:t>Foto da missão 6</a:t>
            </a:r>
          </a:p>
        </p:txBody>
      </p:sp>
      <p:sp>
        <p:nvSpPr>
          <p:cNvPr id="4" name="Espaço Reservado para Conteúdo 9">
            <a:extLst>
              <a:ext uri="{FF2B5EF4-FFF2-40B4-BE49-F238E27FC236}">
                <a16:creationId xmlns:a16="http://schemas.microsoft.com/office/drawing/2014/main" id="{4CD48254-0A34-4298-E73A-208C7D67E589}"/>
              </a:ext>
            </a:extLst>
          </p:cNvPr>
          <p:cNvSpPr txBox="1">
            <a:spLocks/>
          </p:cNvSpPr>
          <p:nvPr/>
        </p:nvSpPr>
        <p:spPr>
          <a:xfrm>
            <a:off x="320359" y="498086"/>
            <a:ext cx="3149603" cy="3281752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400" dirty="0"/>
              <a:t>Foto da missão 6</a:t>
            </a:r>
          </a:p>
        </p:txBody>
      </p:sp>
    </p:spTree>
    <p:extLst>
      <p:ext uri="{BB962C8B-B14F-4D97-AF65-F5344CB8AC3E}">
        <p14:creationId xmlns:p14="http://schemas.microsoft.com/office/powerpoint/2010/main" val="10554328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 descr="Desenho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8F0BB945-3E37-75B0-6FE9-E899ED6ACD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34" y="136240"/>
            <a:ext cx="9621548" cy="1832905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F79BF0F-5715-221C-A770-6EA6FFC185D7}"/>
              </a:ext>
            </a:extLst>
          </p:cNvPr>
          <p:cNvSpPr txBox="1"/>
          <p:nvPr/>
        </p:nvSpPr>
        <p:spPr>
          <a:xfrm>
            <a:off x="705007" y="322953"/>
            <a:ext cx="3696618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000" b="1" dirty="0">
                <a:solidFill>
                  <a:srgbClr val="C00000"/>
                </a:solidFill>
                <a:ea typeface="+mn-lt"/>
                <a:cs typeface="+mn-lt"/>
              </a:rPr>
              <a:t>Expo Integridade</a:t>
            </a:r>
            <a:endParaRPr lang="pt-BR" sz="2000" dirty="0">
              <a:solidFill>
                <a:srgbClr val="C00000"/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2DDCF4D-D0D1-CCDA-D50F-D20CAE2C36A4}"/>
              </a:ext>
            </a:extLst>
          </p:cNvPr>
          <p:cNvSpPr txBox="1"/>
          <p:nvPr/>
        </p:nvSpPr>
        <p:spPr>
          <a:xfrm>
            <a:off x="400977" y="2130448"/>
            <a:ext cx="9637441" cy="47705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/>
              <a:t>LINK DA PUBLICAÇÃO DA EXPO INTEGRIDADE  NO INSTAGRAM DO HERÓI (PODE COLOCAR MAIS DE UM):</a:t>
            </a:r>
          </a:p>
          <a:p>
            <a:r>
              <a:rPr lang="pt-BR" sz="1100" dirty="0">
                <a:solidFill>
                  <a:srgbClr val="FF0000"/>
                </a:solidFill>
              </a:rPr>
              <a:t>.............</a:t>
            </a:r>
            <a:endParaRPr lang="pt-BR" sz="11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EB90556-ED23-DE26-F026-AB9E87DAA671}"/>
              </a:ext>
            </a:extLst>
          </p:cNvPr>
          <p:cNvSpPr txBox="1"/>
          <p:nvPr/>
        </p:nvSpPr>
        <p:spPr>
          <a:xfrm>
            <a:off x="395241" y="3189964"/>
            <a:ext cx="9637441" cy="98488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/>
              <a:t>O QUE FOI APRESENTADO NA EXPOSIÇÃO? HOUVE UM TEMA? QUAL?</a:t>
            </a:r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F2C59AF-B5C2-C390-6A64-4A1FFF861CC7}"/>
              </a:ext>
            </a:extLst>
          </p:cNvPr>
          <p:cNvSpPr txBox="1"/>
          <p:nvPr/>
        </p:nvSpPr>
        <p:spPr>
          <a:xfrm>
            <a:off x="400973" y="5205141"/>
            <a:ext cx="9637441" cy="130805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/>
              <a:t>FOI FEITA ALGUMA AÇÃO ESPECIAL,  RELATIVA À EXPO INTEGRIDADE (EX: CONVITES, PALESTRA, ATRAÇÃO CULTURAL ETC.)? QUAL OU QUAIS?</a:t>
            </a:r>
          </a:p>
          <a:p>
            <a:r>
              <a:rPr lang="pt-BR" sz="1100" dirty="0">
                <a:solidFill>
                  <a:srgbClr val="FF0000"/>
                </a:solidFill>
              </a:rPr>
              <a:t>.............</a:t>
            </a:r>
            <a:endParaRPr lang="pt-BR" sz="1100" dirty="0"/>
          </a:p>
          <a:p>
            <a:endParaRPr lang="pt-BR" dirty="0"/>
          </a:p>
          <a:p>
            <a:endParaRPr lang="pt-BR" sz="1100" dirty="0"/>
          </a:p>
          <a:p>
            <a:endParaRPr lang="pt-BR" sz="11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7B1CF6D-936A-1012-FC55-CDD9055065B3}"/>
              </a:ext>
            </a:extLst>
          </p:cNvPr>
          <p:cNvSpPr txBox="1"/>
          <p:nvPr/>
        </p:nvSpPr>
        <p:spPr>
          <a:xfrm>
            <a:off x="617183" y="1357059"/>
            <a:ext cx="3247061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***Em algumas aplicações, a Expo Integridade não foi uma missão obrigatória, mas o registro é importante para o portfólio</a:t>
            </a:r>
            <a:r>
              <a:rPr lang="pt-BR" sz="1100" dirty="0"/>
              <a:t>.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486BEC5-31CF-F1D2-0C1D-E0149B915866}"/>
              </a:ext>
            </a:extLst>
          </p:cNvPr>
          <p:cNvSpPr txBox="1"/>
          <p:nvPr/>
        </p:nvSpPr>
        <p:spPr>
          <a:xfrm>
            <a:off x="6959957" y="3290271"/>
            <a:ext cx="2982984" cy="26161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1100" dirty="0"/>
              <a:t>QUANTOS DIAS DUROU? </a:t>
            </a:r>
            <a:r>
              <a:rPr lang="pt-BR" sz="1100" dirty="0">
                <a:solidFill>
                  <a:srgbClr val="FF0000"/>
                </a:solidFill>
              </a:rPr>
              <a:t>.............</a:t>
            </a:r>
            <a:endParaRPr lang="pt-BR" sz="1100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3174B5F-C2B8-2146-A12F-72CC5007E864}"/>
              </a:ext>
            </a:extLst>
          </p:cNvPr>
          <p:cNvSpPr txBox="1"/>
          <p:nvPr/>
        </p:nvSpPr>
        <p:spPr>
          <a:xfrm>
            <a:off x="395241" y="4249741"/>
            <a:ext cx="9637441" cy="86177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/>
              <a:t>O TIME PRODUZIU MATERIAIS ESPECIALMENTE PARA A EXPO INTEGRIDADE (EX: CARTAZES, FOLDERS, HISTÓRIA EM QUADRINHOS, FOLDERS ETC.)? EM CASO POSITIVO, CONTE PARA NÓS QUAIS.</a:t>
            </a:r>
            <a:r>
              <a:rPr lang="pt-BR" sz="1100" dirty="0">
                <a:solidFill>
                  <a:srgbClr val="FF0000"/>
                </a:solidFill>
              </a:rPr>
              <a:t>.............</a:t>
            </a:r>
            <a:endParaRPr lang="pt-BR" sz="1100" dirty="0"/>
          </a:p>
          <a:p>
            <a:endParaRPr lang="pt-BR" sz="1100" dirty="0"/>
          </a:p>
          <a:p>
            <a:endParaRPr lang="pt-BR" sz="1100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A41D8E7-2BBC-E26C-9073-BA2F658BED12}"/>
              </a:ext>
            </a:extLst>
          </p:cNvPr>
          <p:cNvSpPr txBox="1"/>
          <p:nvPr/>
        </p:nvSpPr>
        <p:spPr>
          <a:xfrm>
            <a:off x="6959957" y="3713184"/>
            <a:ext cx="2982984" cy="430887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1100" dirty="0"/>
              <a:t>QUAL O NÚMERO ESTIMADO DE VISITANTES? </a:t>
            </a:r>
            <a:r>
              <a:rPr lang="pt-BR" sz="1100" dirty="0">
                <a:solidFill>
                  <a:srgbClr val="FF0000"/>
                </a:solidFill>
              </a:rPr>
              <a:t>.............</a:t>
            </a:r>
            <a:endParaRPr lang="pt-BR" sz="1100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356D8C81-5765-61CC-FDD2-2A9EDCA8E3E7}"/>
              </a:ext>
            </a:extLst>
          </p:cNvPr>
          <p:cNvSpPr txBox="1"/>
          <p:nvPr/>
        </p:nvSpPr>
        <p:spPr>
          <a:xfrm>
            <a:off x="484995" y="3512107"/>
            <a:ext cx="626668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rgbClr val="FF0000"/>
                </a:solidFill>
              </a:rPr>
              <a:t>.............</a:t>
            </a: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EF40D116-0EC9-0046-0BB5-927F2CC9AA1C}"/>
              </a:ext>
            </a:extLst>
          </p:cNvPr>
          <p:cNvSpPr txBox="1"/>
          <p:nvPr/>
        </p:nvSpPr>
        <p:spPr>
          <a:xfrm>
            <a:off x="566353" y="6606817"/>
            <a:ext cx="93111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 dirty="0"/>
              <a:t>*CASO SUA ESCOLA TENHA REALIZADO A EXPO JUNTO COM A MISSÃO 6, APROVEITE O ESPAÇO PARA COLOCAR MAIS FOTOS.</a:t>
            </a:r>
          </a:p>
          <a:p>
            <a:pPr algn="ctr"/>
            <a:r>
              <a:rPr lang="pt-BR" sz="1400" dirty="0"/>
              <a:t>* UTILIZE AS PÁGINAS SEGUINTES PARA COLOCAR FOTOS BEM ILUSTRATIVAS DE TUDO O QUE ENVOLVEU A MISSÃO.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9ECAEDF-06D8-B8F0-EA8B-C62EE9AB91F2}"/>
              </a:ext>
            </a:extLst>
          </p:cNvPr>
          <p:cNvSpPr txBox="1"/>
          <p:nvPr/>
        </p:nvSpPr>
        <p:spPr>
          <a:xfrm>
            <a:off x="403187" y="2664787"/>
            <a:ext cx="4303851" cy="47705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/>
              <a:t>SUA ESCOLA FEZ A EXPO JUNTO COM A MISSÃO 6? </a:t>
            </a:r>
          </a:p>
          <a:p>
            <a:r>
              <a:rPr lang="pt-BR" sz="1100" dirty="0">
                <a:solidFill>
                  <a:srgbClr val="FF0000"/>
                </a:solidFill>
              </a:rPr>
              <a:t>.............</a:t>
            </a:r>
            <a:endParaRPr lang="pt-BR" sz="1100" dirty="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56174086-2F78-008F-8645-671D7D0A7737}"/>
              </a:ext>
            </a:extLst>
          </p:cNvPr>
          <p:cNvSpPr txBox="1"/>
          <p:nvPr/>
        </p:nvSpPr>
        <p:spPr>
          <a:xfrm>
            <a:off x="5038848" y="2664787"/>
            <a:ext cx="4993834" cy="47705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/>
              <a:t>FIZERAM UM VÍDEO DO EVENTO? COLOQUE AQUI!</a:t>
            </a:r>
          </a:p>
          <a:p>
            <a:r>
              <a:rPr lang="pt-BR" sz="1100" dirty="0">
                <a:solidFill>
                  <a:srgbClr val="FF0000"/>
                </a:solidFill>
              </a:rPr>
              <a:t>.............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3051610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>
            <a:extLst>
              <a:ext uri="{FF2B5EF4-FFF2-40B4-BE49-F238E27FC236}">
                <a16:creationId xmlns:a16="http://schemas.microsoft.com/office/drawing/2014/main" id="{00D0BF43-7170-8E03-1689-B880E94858E6}"/>
              </a:ext>
            </a:extLst>
          </p:cNvPr>
          <p:cNvSpPr txBox="1"/>
          <p:nvPr/>
        </p:nvSpPr>
        <p:spPr>
          <a:xfrm>
            <a:off x="308768" y="1008650"/>
            <a:ext cx="3143413" cy="1754326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3600" dirty="0"/>
              <a:t>GALERIA DE FOTOS DA EXPO</a:t>
            </a:r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2EDCD495-BC9A-973F-EDAE-0D9BF902F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7218" y="171354"/>
            <a:ext cx="3143414" cy="3608483"/>
          </a:xfrm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endParaRPr lang="pt-BR" sz="1400" dirty="0"/>
          </a:p>
        </p:txBody>
      </p:sp>
      <p:sp>
        <p:nvSpPr>
          <p:cNvPr id="15" name="Espaço Reservado para Conteúdo 9">
            <a:extLst>
              <a:ext uri="{FF2B5EF4-FFF2-40B4-BE49-F238E27FC236}">
                <a16:creationId xmlns:a16="http://schemas.microsoft.com/office/drawing/2014/main" id="{745AF368-0B6A-B56F-9FE7-820115CECDB6}"/>
              </a:ext>
            </a:extLst>
          </p:cNvPr>
          <p:cNvSpPr txBox="1">
            <a:spLocks/>
          </p:cNvSpPr>
          <p:nvPr/>
        </p:nvSpPr>
        <p:spPr>
          <a:xfrm>
            <a:off x="314957" y="4063999"/>
            <a:ext cx="3149603" cy="3222722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1400" dirty="0"/>
          </a:p>
        </p:txBody>
      </p:sp>
      <p:sp>
        <p:nvSpPr>
          <p:cNvPr id="17" name="Espaço Reservado para Conteúdo 9">
            <a:extLst>
              <a:ext uri="{FF2B5EF4-FFF2-40B4-BE49-F238E27FC236}">
                <a16:creationId xmlns:a16="http://schemas.microsoft.com/office/drawing/2014/main" id="{8315B498-0850-3C42-09F1-4348F18CE8C0}"/>
              </a:ext>
            </a:extLst>
          </p:cNvPr>
          <p:cNvSpPr txBox="1">
            <a:spLocks/>
          </p:cNvSpPr>
          <p:nvPr/>
        </p:nvSpPr>
        <p:spPr>
          <a:xfrm>
            <a:off x="3644898" y="4063999"/>
            <a:ext cx="3149603" cy="3222722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1400" dirty="0"/>
          </a:p>
        </p:txBody>
      </p:sp>
      <p:sp>
        <p:nvSpPr>
          <p:cNvPr id="18" name="Espaço Reservado para Conteúdo 9">
            <a:extLst>
              <a:ext uri="{FF2B5EF4-FFF2-40B4-BE49-F238E27FC236}">
                <a16:creationId xmlns:a16="http://schemas.microsoft.com/office/drawing/2014/main" id="{83326C58-F961-DBBE-65EE-B6B7564A1167}"/>
              </a:ext>
            </a:extLst>
          </p:cNvPr>
          <p:cNvSpPr txBox="1">
            <a:spLocks/>
          </p:cNvSpPr>
          <p:nvPr/>
        </p:nvSpPr>
        <p:spPr>
          <a:xfrm>
            <a:off x="6974840" y="4063999"/>
            <a:ext cx="3149603" cy="3222722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1400" dirty="0"/>
          </a:p>
        </p:txBody>
      </p:sp>
      <p:sp>
        <p:nvSpPr>
          <p:cNvPr id="2" name="Espaço Reservado para Conteúdo 9">
            <a:extLst>
              <a:ext uri="{FF2B5EF4-FFF2-40B4-BE49-F238E27FC236}">
                <a16:creationId xmlns:a16="http://schemas.microsoft.com/office/drawing/2014/main" id="{9CA4CB54-64DB-9095-8E30-803388D67E55}"/>
              </a:ext>
            </a:extLst>
          </p:cNvPr>
          <p:cNvSpPr txBox="1">
            <a:spLocks/>
          </p:cNvSpPr>
          <p:nvPr/>
        </p:nvSpPr>
        <p:spPr>
          <a:xfrm>
            <a:off x="3644898" y="190308"/>
            <a:ext cx="3149603" cy="3608483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14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5A436D2-9D2D-7369-CBC4-502EBC93C2D7}"/>
              </a:ext>
            </a:extLst>
          </p:cNvPr>
          <p:cNvSpPr txBox="1"/>
          <p:nvPr/>
        </p:nvSpPr>
        <p:spPr>
          <a:xfrm>
            <a:off x="265302" y="2905656"/>
            <a:ext cx="324891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/>
              <a:t>CLIQUE NO TEXTO, DEPOIS EM </a:t>
            </a:r>
            <a:r>
              <a:rPr lang="pt-BR" sz="900" b="1" dirty="0"/>
              <a:t>INSERIR IMAGEM</a:t>
            </a:r>
            <a:r>
              <a:rPr lang="pt-BR" sz="900" dirty="0"/>
              <a:t>. </a:t>
            </a:r>
          </a:p>
          <a:p>
            <a:r>
              <a:rPr lang="pt-BR" sz="900" dirty="0"/>
              <a:t>NÃO PRECISA ESTICAR A IMAGEM PARA OCUPAR TODO O QUADRADO, O IMPORTANTE É O REGISTRO DE BOA QUALIDADE.</a:t>
            </a:r>
          </a:p>
        </p:txBody>
      </p:sp>
    </p:spTree>
    <p:extLst>
      <p:ext uri="{BB962C8B-B14F-4D97-AF65-F5344CB8AC3E}">
        <p14:creationId xmlns:p14="http://schemas.microsoft.com/office/powerpoint/2010/main" val="40568634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>
            <a:extLst>
              <a:ext uri="{FF2B5EF4-FFF2-40B4-BE49-F238E27FC236}">
                <a16:creationId xmlns:a16="http://schemas.microsoft.com/office/drawing/2014/main" id="{00D0BF43-7170-8E03-1689-B880E94858E6}"/>
              </a:ext>
            </a:extLst>
          </p:cNvPr>
          <p:cNvSpPr txBox="1"/>
          <p:nvPr/>
        </p:nvSpPr>
        <p:spPr>
          <a:xfrm>
            <a:off x="308768" y="1008650"/>
            <a:ext cx="3143413" cy="1754326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3600" dirty="0"/>
              <a:t>GALERIA DE FOTOS DA EXPO</a:t>
            </a:r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2EDCD495-BC9A-973F-EDAE-0D9BF902F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7218" y="171354"/>
            <a:ext cx="3143414" cy="3608483"/>
          </a:xfrm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1400" dirty="0"/>
          </a:p>
        </p:txBody>
      </p:sp>
      <p:sp>
        <p:nvSpPr>
          <p:cNvPr id="15" name="Espaço Reservado para Conteúdo 9">
            <a:extLst>
              <a:ext uri="{FF2B5EF4-FFF2-40B4-BE49-F238E27FC236}">
                <a16:creationId xmlns:a16="http://schemas.microsoft.com/office/drawing/2014/main" id="{745AF368-0B6A-B56F-9FE7-820115CECDB6}"/>
              </a:ext>
            </a:extLst>
          </p:cNvPr>
          <p:cNvSpPr txBox="1">
            <a:spLocks/>
          </p:cNvSpPr>
          <p:nvPr/>
        </p:nvSpPr>
        <p:spPr>
          <a:xfrm>
            <a:off x="314957" y="4063999"/>
            <a:ext cx="3149603" cy="3222722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1400" dirty="0"/>
          </a:p>
        </p:txBody>
      </p:sp>
      <p:sp>
        <p:nvSpPr>
          <p:cNvPr id="17" name="Espaço Reservado para Conteúdo 9">
            <a:extLst>
              <a:ext uri="{FF2B5EF4-FFF2-40B4-BE49-F238E27FC236}">
                <a16:creationId xmlns:a16="http://schemas.microsoft.com/office/drawing/2014/main" id="{8315B498-0850-3C42-09F1-4348F18CE8C0}"/>
              </a:ext>
            </a:extLst>
          </p:cNvPr>
          <p:cNvSpPr txBox="1">
            <a:spLocks/>
          </p:cNvSpPr>
          <p:nvPr/>
        </p:nvSpPr>
        <p:spPr>
          <a:xfrm>
            <a:off x="3644898" y="4063999"/>
            <a:ext cx="3149603" cy="3222722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1400" dirty="0"/>
          </a:p>
        </p:txBody>
      </p:sp>
      <p:sp>
        <p:nvSpPr>
          <p:cNvPr id="18" name="Espaço Reservado para Conteúdo 9">
            <a:extLst>
              <a:ext uri="{FF2B5EF4-FFF2-40B4-BE49-F238E27FC236}">
                <a16:creationId xmlns:a16="http://schemas.microsoft.com/office/drawing/2014/main" id="{83326C58-F961-DBBE-65EE-B6B7564A1167}"/>
              </a:ext>
            </a:extLst>
          </p:cNvPr>
          <p:cNvSpPr txBox="1">
            <a:spLocks/>
          </p:cNvSpPr>
          <p:nvPr/>
        </p:nvSpPr>
        <p:spPr>
          <a:xfrm>
            <a:off x="6974840" y="4063999"/>
            <a:ext cx="3149603" cy="3222722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1400" dirty="0"/>
          </a:p>
        </p:txBody>
      </p:sp>
      <p:sp>
        <p:nvSpPr>
          <p:cNvPr id="2" name="Espaço Reservado para Conteúdo 9">
            <a:extLst>
              <a:ext uri="{FF2B5EF4-FFF2-40B4-BE49-F238E27FC236}">
                <a16:creationId xmlns:a16="http://schemas.microsoft.com/office/drawing/2014/main" id="{9CA4CB54-64DB-9095-8E30-803388D67E55}"/>
              </a:ext>
            </a:extLst>
          </p:cNvPr>
          <p:cNvSpPr txBox="1">
            <a:spLocks/>
          </p:cNvSpPr>
          <p:nvPr/>
        </p:nvSpPr>
        <p:spPr>
          <a:xfrm>
            <a:off x="3644898" y="190308"/>
            <a:ext cx="3149603" cy="3608483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14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5A436D2-9D2D-7369-CBC4-502EBC93C2D7}"/>
              </a:ext>
            </a:extLst>
          </p:cNvPr>
          <p:cNvSpPr txBox="1"/>
          <p:nvPr/>
        </p:nvSpPr>
        <p:spPr>
          <a:xfrm>
            <a:off x="265302" y="2905656"/>
            <a:ext cx="324891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/>
              <a:t>CLIQUE NO TEXTO, DEPOIS EM </a:t>
            </a:r>
            <a:r>
              <a:rPr lang="pt-BR" sz="900" b="1" dirty="0"/>
              <a:t>INSERIR IMAGEM</a:t>
            </a:r>
            <a:r>
              <a:rPr lang="pt-BR" sz="900" dirty="0"/>
              <a:t>. </a:t>
            </a:r>
          </a:p>
          <a:p>
            <a:r>
              <a:rPr lang="pt-BR" sz="900" dirty="0"/>
              <a:t>NÃO PRECISA ESTICAR A IMAGEM PARA OCUPAR TODO O QUADRADO, O IMPORTANTE É O REGISTRO DE BOA QUALIDADE.</a:t>
            </a:r>
          </a:p>
        </p:txBody>
      </p:sp>
    </p:spTree>
    <p:extLst>
      <p:ext uri="{BB962C8B-B14F-4D97-AF65-F5344CB8AC3E}">
        <p14:creationId xmlns:p14="http://schemas.microsoft.com/office/powerpoint/2010/main" val="4128479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A4167460-06C4-9FA4-A2EE-AE2A6EE78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6743" y="930510"/>
            <a:ext cx="7983782" cy="4822104"/>
          </a:xfrm>
        </p:spPr>
        <p:txBody>
          <a:bodyPr/>
          <a:lstStyle/>
          <a:p>
            <a:pPr marL="0" indent="0">
              <a:buNone/>
            </a:pPr>
            <a:r>
              <a:rPr lang="pt-BR" b="1" dirty="0"/>
              <a:t>Orientações para preenchimento e envio</a:t>
            </a:r>
          </a:p>
        </p:txBody>
      </p:sp>
      <p:pic>
        <p:nvPicPr>
          <p:cNvPr id="14" name="Imagem 13" descr="Logotipo, nome da empresa&#10;&#10;Descrição gerada automaticamente">
            <a:extLst>
              <a:ext uri="{FF2B5EF4-FFF2-40B4-BE49-F238E27FC236}">
                <a16:creationId xmlns:a16="http://schemas.microsoft.com/office/drawing/2014/main" id="{7023C4C6-1F86-F270-6350-2656CA8C8B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53" y="398547"/>
            <a:ext cx="1325858" cy="935528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48E8F6F3-E43E-8BB7-9772-8F306173175E}"/>
              </a:ext>
            </a:extLst>
          </p:cNvPr>
          <p:cNvSpPr txBox="1"/>
          <p:nvPr/>
        </p:nvSpPr>
        <p:spPr>
          <a:xfrm>
            <a:off x="1696743" y="1499666"/>
            <a:ext cx="808614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i="1" dirty="0"/>
              <a:t>Este formulário deve ser preenchido digitalmente e foi desenhado para evitar a </a:t>
            </a:r>
            <a:r>
              <a:rPr lang="pt-BR" sz="1300" i="1" dirty="0" err="1"/>
              <a:t>desformatação</a:t>
            </a:r>
            <a:r>
              <a:rPr lang="pt-BR" sz="1300" i="1" dirty="0"/>
              <a:t> durante o preenchimento. Para preservar ao máximo a formatação, faça o download do documento e preencha no computador.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7B4CB09C-079B-61B9-AA0D-622E98B3C8AE}"/>
              </a:ext>
            </a:extLst>
          </p:cNvPr>
          <p:cNvSpPr txBox="1"/>
          <p:nvPr/>
        </p:nvSpPr>
        <p:spPr>
          <a:xfrm>
            <a:off x="1696743" y="2123264"/>
            <a:ext cx="6759479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t-BR" sz="1200" dirty="0"/>
              <a:t>Faça o download do portfólio e preencha as informações solicitadas utilizando o seu computador. Não recomendamos o preenchimento </a:t>
            </a:r>
            <a:r>
              <a:rPr lang="pt-BR" sz="1200" dirty="0" err="1"/>
              <a:t>on</a:t>
            </a:r>
            <a:r>
              <a:rPr lang="pt-BR" sz="1200" dirty="0"/>
              <a:t> </a:t>
            </a:r>
            <a:r>
              <a:rPr lang="pt-BR" sz="1200" dirty="0" err="1"/>
              <a:t>line</a:t>
            </a:r>
            <a:r>
              <a:rPr lang="pt-BR" sz="1200" dirty="0"/>
              <a:t>.</a:t>
            </a:r>
          </a:p>
          <a:p>
            <a:pPr marL="342900" indent="-342900">
              <a:buAutoNum type="arabicPeriod"/>
            </a:pPr>
            <a:r>
              <a:rPr lang="pt-BR" sz="1200" dirty="0"/>
              <a:t>Para preencher os </a:t>
            </a:r>
            <a:r>
              <a:rPr lang="pt-BR" sz="1200" b="1" dirty="0"/>
              <a:t>campos de texto: </a:t>
            </a:r>
            <a:r>
              <a:rPr lang="pt-BR" sz="1200" dirty="0"/>
              <a:t>Você deve clicar nos pontinhos em vermelho em cada campo e então digitar a sua resposta.</a:t>
            </a:r>
          </a:p>
          <a:p>
            <a:pPr marL="342900" indent="-342900">
              <a:buAutoNum type="arabicPeriod"/>
            </a:pPr>
            <a:r>
              <a:rPr lang="pt-BR" sz="1200" dirty="0"/>
              <a:t>Para inserir as </a:t>
            </a:r>
            <a:r>
              <a:rPr lang="pt-BR" sz="1200" b="1" dirty="0"/>
              <a:t>imagens</a:t>
            </a:r>
            <a:r>
              <a:rPr lang="pt-BR" sz="1200" dirty="0"/>
              <a:t>: Clique no texto de cada figura para marcar. Escolha “inserir imagem” na barra de trabalho. Escolha a imagem e insira. Faça os ajustes de tamanho (veja orientações abaixo). Escolha as fotos de melhor qualidade.</a:t>
            </a:r>
          </a:p>
          <a:p>
            <a:pPr marL="342900" indent="-342900">
              <a:buAutoNum type="arabicPeriod"/>
            </a:pPr>
            <a:r>
              <a:rPr lang="pt-BR" sz="1200" dirty="0"/>
              <a:t>Procure enriquecer o portfólio com fotos incríveis das missões e momentos vividos na aplicação do projeto, que deem ao leitor uma visão precisa (e preciosa) de como foi o NaMoral na sua escola. Para esta finalidade, foram criados campos adicionais, além daqueles destinados às fotos obrigatórias.</a:t>
            </a:r>
          </a:p>
          <a:p>
            <a:pPr marL="342900" indent="-342900">
              <a:buAutoNum type="arabicPeriod"/>
            </a:pPr>
            <a:r>
              <a:rPr lang="pt-BR" sz="1200" dirty="0"/>
              <a:t>Salve o arquivo seguindo com um nome que identifique a sua escola,  conforme a orientação e exemplos abaixo:</a:t>
            </a:r>
            <a:br>
              <a:rPr lang="pt-BR" sz="1200" dirty="0"/>
            </a:br>
            <a:r>
              <a:rPr lang="pt-BR" sz="1200" b="1" dirty="0"/>
              <a:t>Nome do arquivo </a:t>
            </a:r>
            <a:r>
              <a:rPr lang="pt-BR" sz="1200" dirty="0"/>
              <a:t>= </a:t>
            </a:r>
            <a:r>
              <a:rPr lang="pt-BR" sz="1200" dirty="0" err="1"/>
              <a:t>Portfolio+Ano</a:t>
            </a:r>
            <a:r>
              <a:rPr lang="pt-BR" sz="1200" dirty="0"/>
              <a:t> de aplicação _ Nome da </a:t>
            </a:r>
            <a:r>
              <a:rPr lang="pt-BR" sz="1200" dirty="0" err="1"/>
              <a:t>Escola_Estado</a:t>
            </a:r>
            <a:br>
              <a:rPr lang="pt-BR" sz="1200" dirty="0"/>
            </a:br>
            <a:r>
              <a:rPr lang="pt-BR" sz="1200" dirty="0"/>
              <a:t>Exemplo 1: A escola Nove de julho, do Rio de Janeiro,  aplicou o Projeto em 2022.</a:t>
            </a:r>
            <a:br>
              <a:rPr lang="pt-BR" sz="1200" dirty="0"/>
            </a:br>
            <a:r>
              <a:rPr lang="pt-BR" sz="1200" dirty="0"/>
              <a:t>O nome do arquivo seria: </a:t>
            </a:r>
            <a:r>
              <a:rPr lang="pt-BR" sz="1200" b="1" dirty="0"/>
              <a:t>Portfolio2022_Novedejulho_RJ</a:t>
            </a:r>
            <a:br>
              <a:rPr lang="pt-BR" sz="1200" b="1" dirty="0"/>
            </a:br>
            <a:r>
              <a:rPr lang="pt-BR" sz="1200" dirty="0"/>
              <a:t>Exemplo 2: O CEMI do DF aplicou o projeto no Ensino Médio em 2023</a:t>
            </a:r>
            <a:br>
              <a:rPr lang="pt-BR" sz="1200" dirty="0"/>
            </a:br>
            <a:r>
              <a:rPr lang="pt-BR" sz="1200" dirty="0"/>
              <a:t>O nome do arquivo seria: </a:t>
            </a:r>
            <a:r>
              <a:rPr lang="pt-BR" sz="1200" b="1" dirty="0"/>
              <a:t>Portfolio2023_CEMI_DF</a:t>
            </a:r>
          </a:p>
          <a:p>
            <a:pPr marL="342900" indent="-342900">
              <a:buAutoNum type="arabicPeriod"/>
            </a:pPr>
            <a:r>
              <a:rPr lang="pt-BR" sz="1200" dirty="0"/>
              <a:t>Envie o arquivo salvo para o e-mail </a:t>
            </a:r>
            <a:r>
              <a:rPr lang="pt-BR" sz="1200" dirty="0">
                <a:hlinkClick r:id="rId3"/>
              </a:rPr>
              <a:t>namoral@mpdft.mp.br</a:t>
            </a:r>
            <a:r>
              <a:rPr lang="pt-BR" sz="1200" dirty="0"/>
              <a:t>. </a:t>
            </a:r>
          </a:p>
          <a:p>
            <a:endParaRPr lang="pt-BR" sz="1300" b="1" dirty="0"/>
          </a:p>
          <a:p>
            <a:r>
              <a:rPr lang="pt-BR" sz="1200" b="1" dirty="0"/>
              <a:t>IMPORTANTE</a:t>
            </a:r>
            <a:r>
              <a:rPr lang="pt-BR" sz="1200" dirty="0"/>
              <a:t>: </a:t>
            </a:r>
            <a:br>
              <a:rPr lang="pt-BR" sz="1200" dirty="0"/>
            </a:br>
            <a:r>
              <a:rPr lang="pt-BR" sz="1000" b="1" dirty="0"/>
              <a:t>Se a imagem for maior que a figura criada para inseri-la</a:t>
            </a:r>
            <a:r>
              <a:rPr lang="pt-BR" sz="1000" dirty="0"/>
              <a:t>, clique na imagem e então num dos pontos dos cantos. </a:t>
            </a:r>
          </a:p>
          <a:p>
            <a:r>
              <a:rPr lang="pt-BR" sz="1000" dirty="0"/>
              <a:t>Com o mouse pressionado, movimente para reduzir.</a:t>
            </a:r>
          </a:p>
          <a:p>
            <a:r>
              <a:rPr lang="pt-BR" sz="1000" b="1" dirty="0"/>
              <a:t>Não é necessário </a:t>
            </a:r>
            <a:r>
              <a:rPr lang="pt-BR" sz="1000" dirty="0"/>
              <a:t>fazer a imagem ficar exatamente do tamanho da figura. Se você tentar fazer isso, a imagem ficará distorcida.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763745CD-88A4-D795-A22A-C3436AC8F25C}"/>
              </a:ext>
            </a:extLst>
          </p:cNvPr>
          <p:cNvSpPr txBox="1"/>
          <p:nvPr/>
        </p:nvSpPr>
        <p:spPr>
          <a:xfrm>
            <a:off x="1696743" y="6385969"/>
            <a:ext cx="560668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000" dirty="0"/>
              <a:t>As figuras para inserção de imagens foram colocadas neste portfólio para permitir que mais de uma foto seja inserida em cada página, deste modo ajudando a criar uma galeria harmoniosa que represente a riqueza dos trabalhos desenvolvidos na sua escola.</a:t>
            </a:r>
          </a:p>
        </p:txBody>
      </p:sp>
    </p:spTree>
    <p:extLst>
      <p:ext uri="{BB962C8B-B14F-4D97-AF65-F5344CB8AC3E}">
        <p14:creationId xmlns:p14="http://schemas.microsoft.com/office/powerpoint/2010/main" val="1719594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>
            <a:extLst>
              <a:ext uri="{FF2B5EF4-FFF2-40B4-BE49-F238E27FC236}">
                <a16:creationId xmlns:a16="http://schemas.microsoft.com/office/drawing/2014/main" id="{00D0BF43-7170-8E03-1689-B880E94858E6}"/>
              </a:ext>
            </a:extLst>
          </p:cNvPr>
          <p:cNvSpPr txBox="1"/>
          <p:nvPr/>
        </p:nvSpPr>
        <p:spPr>
          <a:xfrm>
            <a:off x="308768" y="1008650"/>
            <a:ext cx="3143413" cy="1754326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3600" dirty="0"/>
              <a:t>GALERIA DE FOTOS DA EXPO</a:t>
            </a:r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2EDCD495-BC9A-973F-EDAE-0D9BF902F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7218" y="171354"/>
            <a:ext cx="3143414" cy="3608483"/>
          </a:xfrm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endParaRPr lang="pt-BR" sz="1400" dirty="0"/>
          </a:p>
        </p:txBody>
      </p:sp>
      <p:sp>
        <p:nvSpPr>
          <p:cNvPr id="15" name="Espaço Reservado para Conteúdo 9">
            <a:extLst>
              <a:ext uri="{FF2B5EF4-FFF2-40B4-BE49-F238E27FC236}">
                <a16:creationId xmlns:a16="http://schemas.microsoft.com/office/drawing/2014/main" id="{745AF368-0B6A-B56F-9FE7-820115CECDB6}"/>
              </a:ext>
            </a:extLst>
          </p:cNvPr>
          <p:cNvSpPr txBox="1">
            <a:spLocks/>
          </p:cNvSpPr>
          <p:nvPr/>
        </p:nvSpPr>
        <p:spPr>
          <a:xfrm>
            <a:off x="314957" y="4063999"/>
            <a:ext cx="3149603" cy="3222722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1400" dirty="0"/>
          </a:p>
        </p:txBody>
      </p:sp>
      <p:sp>
        <p:nvSpPr>
          <p:cNvPr id="17" name="Espaço Reservado para Conteúdo 9">
            <a:extLst>
              <a:ext uri="{FF2B5EF4-FFF2-40B4-BE49-F238E27FC236}">
                <a16:creationId xmlns:a16="http://schemas.microsoft.com/office/drawing/2014/main" id="{8315B498-0850-3C42-09F1-4348F18CE8C0}"/>
              </a:ext>
            </a:extLst>
          </p:cNvPr>
          <p:cNvSpPr txBox="1">
            <a:spLocks/>
          </p:cNvSpPr>
          <p:nvPr/>
        </p:nvSpPr>
        <p:spPr>
          <a:xfrm>
            <a:off x="3644898" y="4063999"/>
            <a:ext cx="3149603" cy="3222722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1400" dirty="0"/>
          </a:p>
        </p:txBody>
      </p:sp>
      <p:sp>
        <p:nvSpPr>
          <p:cNvPr id="18" name="Espaço Reservado para Conteúdo 9">
            <a:extLst>
              <a:ext uri="{FF2B5EF4-FFF2-40B4-BE49-F238E27FC236}">
                <a16:creationId xmlns:a16="http://schemas.microsoft.com/office/drawing/2014/main" id="{83326C58-F961-DBBE-65EE-B6B7564A1167}"/>
              </a:ext>
            </a:extLst>
          </p:cNvPr>
          <p:cNvSpPr txBox="1">
            <a:spLocks/>
          </p:cNvSpPr>
          <p:nvPr/>
        </p:nvSpPr>
        <p:spPr>
          <a:xfrm>
            <a:off x="6974840" y="4063999"/>
            <a:ext cx="3149603" cy="3222722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1400" dirty="0"/>
          </a:p>
        </p:txBody>
      </p:sp>
      <p:sp>
        <p:nvSpPr>
          <p:cNvPr id="2" name="Espaço Reservado para Conteúdo 9">
            <a:extLst>
              <a:ext uri="{FF2B5EF4-FFF2-40B4-BE49-F238E27FC236}">
                <a16:creationId xmlns:a16="http://schemas.microsoft.com/office/drawing/2014/main" id="{9CA4CB54-64DB-9095-8E30-803388D67E55}"/>
              </a:ext>
            </a:extLst>
          </p:cNvPr>
          <p:cNvSpPr txBox="1">
            <a:spLocks/>
          </p:cNvSpPr>
          <p:nvPr/>
        </p:nvSpPr>
        <p:spPr>
          <a:xfrm>
            <a:off x="3644898" y="190308"/>
            <a:ext cx="3149603" cy="3608483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14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5A436D2-9D2D-7369-CBC4-502EBC93C2D7}"/>
              </a:ext>
            </a:extLst>
          </p:cNvPr>
          <p:cNvSpPr txBox="1"/>
          <p:nvPr/>
        </p:nvSpPr>
        <p:spPr>
          <a:xfrm>
            <a:off x="265302" y="2905656"/>
            <a:ext cx="324891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/>
              <a:t>CLIQUE NO TEXTO, DEPOIS EM </a:t>
            </a:r>
            <a:r>
              <a:rPr lang="pt-BR" sz="900" b="1" dirty="0"/>
              <a:t>INSERIR IMAGEM</a:t>
            </a:r>
            <a:r>
              <a:rPr lang="pt-BR" sz="900" dirty="0"/>
              <a:t>. </a:t>
            </a:r>
          </a:p>
          <a:p>
            <a:r>
              <a:rPr lang="pt-BR" sz="900" dirty="0"/>
              <a:t>NÃO PRECISA ESTICAR A IMAGEM PARA OCUPAR TODO O QUADRADO, O IMPORTANTE É O REGISTRO DE BOA QUALIDADE.</a:t>
            </a:r>
          </a:p>
        </p:txBody>
      </p:sp>
    </p:spTree>
    <p:extLst>
      <p:ext uri="{BB962C8B-B14F-4D97-AF65-F5344CB8AC3E}">
        <p14:creationId xmlns:p14="http://schemas.microsoft.com/office/powerpoint/2010/main" val="42823947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>
            <a:extLst>
              <a:ext uri="{FF2B5EF4-FFF2-40B4-BE49-F238E27FC236}">
                <a16:creationId xmlns:a16="http://schemas.microsoft.com/office/drawing/2014/main" id="{00D0BF43-7170-8E03-1689-B880E94858E6}"/>
              </a:ext>
            </a:extLst>
          </p:cNvPr>
          <p:cNvSpPr txBox="1"/>
          <p:nvPr/>
        </p:nvSpPr>
        <p:spPr>
          <a:xfrm>
            <a:off x="308768" y="1008650"/>
            <a:ext cx="3143413" cy="1754326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3600" dirty="0"/>
              <a:t>GALERIA DE FOTOS DA EXPO</a:t>
            </a:r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2EDCD495-BC9A-973F-EDAE-0D9BF902F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7218" y="171354"/>
            <a:ext cx="3143414" cy="3608483"/>
          </a:xfrm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endParaRPr lang="pt-BR" sz="1400" dirty="0"/>
          </a:p>
        </p:txBody>
      </p:sp>
      <p:sp>
        <p:nvSpPr>
          <p:cNvPr id="15" name="Espaço Reservado para Conteúdo 9">
            <a:extLst>
              <a:ext uri="{FF2B5EF4-FFF2-40B4-BE49-F238E27FC236}">
                <a16:creationId xmlns:a16="http://schemas.microsoft.com/office/drawing/2014/main" id="{745AF368-0B6A-B56F-9FE7-820115CECDB6}"/>
              </a:ext>
            </a:extLst>
          </p:cNvPr>
          <p:cNvSpPr txBox="1">
            <a:spLocks/>
          </p:cNvSpPr>
          <p:nvPr/>
        </p:nvSpPr>
        <p:spPr>
          <a:xfrm>
            <a:off x="314957" y="4063999"/>
            <a:ext cx="3149603" cy="3222722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1400" dirty="0"/>
          </a:p>
        </p:txBody>
      </p:sp>
      <p:sp>
        <p:nvSpPr>
          <p:cNvPr id="17" name="Espaço Reservado para Conteúdo 9">
            <a:extLst>
              <a:ext uri="{FF2B5EF4-FFF2-40B4-BE49-F238E27FC236}">
                <a16:creationId xmlns:a16="http://schemas.microsoft.com/office/drawing/2014/main" id="{8315B498-0850-3C42-09F1-4348F18CE8C0}"/>
              </a:ext>
            </a:extLst>
          </p:cNvPr>
          <p:cNvSpPr txBox="1">
            <a:spLocks/>
          </p:cNvSpPr>
          <p:nvPr/>
        </p:nvSpPr>
        <p:spPr>
          <a:xfrm>
            <a:off x="3644898" y="4063999"/>
            <a:ext cx="3149603" cy="3222722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1400" dirty="0"/>
          </a:p>
        </p:txBody>
      </p:sp>
      <p:sp>
        <p:nvSpPr>
          <p:cNvPr id="18" name="Espaço Reservado para Conteúdo 9">
            <a:extLst>
              <a:ext uri="{FF2B5EF4-FFF2-40B4-BE49-F238E27FC236}">
                <a16:creationId xmlns:a16="http://schemas.microsoft.com/office/drawing/2014/main" id="{83326C58-F961-DBBE-65EE-B6B7564A1167}"/>
              </a:ext>
            </a:extLst>
          </p:cNvPr>
          <p:cNvSpPr txBox="1">
            <a:spLocks/>
          </p:cNvSpPr>
          <p:nvPr/>
        </p:nvSpPr>
        <p:spPr>
          <a:xfrm>
            <a:off x="6974840" y="4063999"/>
            <a:ext cx="3149603" cy="3222722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1400" dirty="0"/>
          </a:p>
        </p:txBody>
      </p:sp>
      <p:sp>
        <p:nvSpPr>
          <p:cNvPr id="2" name="Espaço Reservado para Conteúdo 9">
            <a:extLst>
              <a:ext uri="{FF2B5EF4-FFF2-40B4-BE49-F238E27FC236}">
                <a16:creationId xmlns:a16="http://schemas.microsoft.com/office/drawing/2014/main" id="{9CA4CB54-64DB-9095-8E30-803388D67E55}"/>
              </a:ext>
            </a:extLst>
          </p:cNvPr>
          <p:cNvSpPr txBox="1">
            <a:spLocks/>
          </p:cNvSpPr>
          <p:nvPr/>
        </p:nvSpPr>
        <p:spPr>
          <a:xfrm>
            <a:off x="3644898" y="190308"/>
            <a:ext cx="3149603" cy="3608483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14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5A436D2-9D2D-7369-CBC4-502EBC93C2D7}"/>
              </a:ext>
            </a:extLst>
          </p:cNvPr>
          <p:cNvSpPr txBox="1"/>
          <p:nvPr/>
        </p:nvSpPr>
        <p:spPr>
          <a:xfrm>
            <a:off x="265302" y="2905656"/>
            <a:ext cx="324891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/>
              <a:t>CLIQUE NO TEXTO, DEPOIS EM </a:t>
            </a:r>
            <a:r>
              <a:rPr lang="pt-BR" sz="900" b="1" dirty="0"/>
              <a:t>INSERIR IMAGEM</a:t>
            </a:r>
            <a:r>
              <a:rPr lang="pt-BR" sz="900" dirty="0"/>
              <a:t>. </a:t>
            </a:r>
          </a:p>
          <a:p>
            <a:r>
              <a:rPr lang="pt-BR" sz="900" dirty="0"/>
              <a:t>NÃO PRECISA ESTICAR A IMAGEM PARA OCUPAR TODO O QUADRADO, O IMPORTANTE É O REGISTRO DE BOA QUALIDADE.</a:t>
            </a:r>
          </a:p>
        </p:txBody>
      </p:sp>
    </p:spTree>
    <p:extLst>
      <p:ext uri="{BB962C8B-B14F-4D97-AF65-F5344CB8AC3E}">
        <p14:creationId xmlns:p14="http://schemas.microsoft.com/office/powerpoint/2010/main" val="14915919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>
            <a:extLst>
              <a:ext uri="{FF2B5EF4-FFF2-40B4-BE49-F238E27FC236}">
                <a16:creationId xmlns:a16="http://schemas.microsoft.com/office/drawing/2014/main" id="{00D0BF43-7170-8E03-1689-B880E94858E6}"/>
              </a:ext>
            </a:extLst>
          </p:cNvPr>
          <p:cNvSpPr txBox="1"/>
          <p:nvPr/>
        </p:nvSpPr>
        <p:spPr>
          <a:xfrm>
            <a:off x="308768" y="1008650"/>
            <a:ext cx="3143413" cy="1754326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3600" dirty="0"/>
              <a:t>GALERIA DE FOTOS DA EXPO</a:t>
            </a:r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2EDCD495-BC9A-973F-EDAE-0D9BF902F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7218" y="171354"/>
            <a:ext cx="3143414" cy="3608483"/>
          </a:xfrm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endParaRPr lang="pt-BR" sz="1400" dirty="0"/>
          </a:p>
        </p:txBody>
      </p:sp>
      <p:sp>
        <p:nvSpPr>
          <p:cNvPr id="15" name="Espaço Reservado para Conteúdo 9">
            <a:extLst>
              <a:ext uri="{FF2B5EF4-FFF2-40B4-BE49-F238E27FC236}">
                <a16:creationId xmlns:a16="http://schemas.microsoft.com/office/drawing/2014/main" id="{745AF368-0B6A-B56F-9FE7-820115CECDB6}"/>
              </a:ext>
            </a:extLst>
          </p:cNvPr>
          <p:cNvSpPr txBox="1">
            <a:spLocks/>
          </p:cNvSpPr>
          <p:nvPr/>
        </p:nvSpPr>
        <p:spPr>
          <a:xfrm>
            <a:off x="314957" y="4063999"/>
            <a:ext cx="3149603" cy="3222722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1400" dirty="0"/>
          </a:p>
        </p:txBody>
      </p:sp>
      <p:sp>
        <p:nvSpPr>
          <p:cNvPr id="17" name="Espaço Reservado para Conteúdo 9">
            <a:extLst>
              <a:ext uri="{FF2B5EF4-FFF2-40B4-BE49-F238E27FC236}">
                <a16:creationId xmlns:a16="http://schemas.microsoft.com/office/drawing/2014/main" id="{8315B498-0850-3C42-09F1-4348F18CE8C0}"/>
              </a:ext>
            </a:extLst>
          </p:cNvPr>
          <p:cNvSpPr txBox="1">
            <a:spLocks/>
          </p:cNvSpPr>
          <p:nvPr/>
        </p:nvSpPr>
        <p:spPr>
          <a:xfrm>
            <a:off x="3644898" y="4063999"/>
            <a:ext cx="3149603" cy="3222722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1400" dirty="0"/>
          </a:p>
        </p:txBody>
      </p:sp>
      <p:sp>
        <p:nvSpPr>
          <p:cNvPr id="18" name="Espaço Reservado para Conteúdo 9">
            <a:extLst>
              <a:ext uri="{FF2B5EF4-FFF2-40B4-BE49-F238E27FC236}">
                <a16:creationId xmlns:a16="http://schemas.microsoft.com/office/drawing/2014/main" id="{83326C58-F961-DBBE-65EE-B6B7564A1167}"/>
              </a:ext>
            </a:extLst>
          </p:cNvPr>
          <p:cNvSpPr txBox="1">
            <a:spLocks/>
          </p:cNvSpPr>
          <p:nvPr/>
        </p:nvSpPr>
        <p:spPr>
          <a:xfrm>
            <a:off x="6974840" y="4063999"/>
            <a:ext cx="3149603" cy="3222722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1400" dirty="0"/>
          </a:p>
        </p:txBody>
      </p:sp>
      <p:sp>
        <p:nvSpPr>
          <p:cNvPr id="2" name="Espaço Reservado para Conteúdo 9">
            <a:extLst>
              <a:ext uri="{FF2B5EF4-FFF2-40B4-BE49-F238E27FC236}">
                <a16:creationId xmlns:a16="http://schemas.microsoft.com/office/drawing/2014/main" id="{9CA4CB54-64DB-9095-8E30-803388D67E55}"/>
              </a:ext>
            </a:extLst>
          </p:cNvPr>
          <p:cNvSpPr txBox="1">
            <a:spLocks/>
          </p:cNvSpPr>
          <p:nvPr/>
        </p:nvSpPr>
        <p:spPr>
          <a:xfrm>
            <a:off x="3644898" y="190308"/>
            <a:ext cx="3149603" cy="3608483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14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5A436D2-9D2D-7369-CBC4-502EBC93C2D7}"/>
              </a:ext>
            </a:extLst>
          </p:cNvPr>
          <p:cNvSpPr txBox="1"/>
          <p:nvPr/>
        </p:nvSpPr>
        <p:spPr>
          <a:xfrm>
            <a:off x="265302" y="2905656"/>
            <a:ext cx="324891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/>
              <a:t>CLIQUE NO TEXTO, DEPOIS EM </a:t>
            </a:r>
            <a:r>
              <a:rPr lang="pt-BR" sz="900" b="1" dirty="0"/>
              <a:t>INSERIR IMAGEM</a:t>
            </a:r>
            <a:r>
              <a:rPr lang="pt-BR" sz="900" dirty="0"/>
              <a:t>. </a:t>
            </a:r>
          </a:p>
          <a:p>
            <a:r>
              <a:rPr lang="pt-BR" sz="900" dirty="0"/>
              <a:t>NÃO PRECISA ESTICAR A IMAGEM PARA OCUPAR TODO O QUADRADO, O IMPORTANTE É O REGISTRO DE BOA QUALIDADE.</a:t>
            </a:r>
          </a:p>
        </p:txBody>
      </p:sp>
    </p:spTree>
    <p:extLst>
      <p:ext uri="{BB962C8B-B14F-4D97-AF65-F5344CB8AC3E}">
        <p14:creationId xmlns:p14="http://schemas.microsoft.com/office/powerpoint/2010/main" val="33051926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Desenho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5FCA7082-DD9E-33F9-3ED5-0B55886011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62" y="149169"/>
            <a:ext cx="9621548" cy="1832905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42DDCF4D-D0D1-CCDA-D50F-D20CAE2C36A4}"/>
              </a:ext>
            </a:extLst>
          </p:cNvPr>
          <p:cNvSpPr txBox="1"/>
          <p:nvPr/>
        </p:nvSpPr>
        <p:spPr>
          <a:xfrm>
            <a:off x="342062" y="2161672"/>
            <a:ext cx="9637441" cy="521681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/>
              <a:t>Transcreva ou cole prints de depoimentos de professores. (OPCIONAL)</a:t>
            </a:r>
          </a:p>
          <a:p>
            <a:r>
              <a:rPr lang="pt-BR" sz="1100" dirty="0"/>
              <a:t>(Utilize a ferramenta caixa de texto para transcrever, posicionando-a no campo que vai utilizar.) </a:t>
            </a:r>
          </a:p>
          <a:p>
            <a:r>
              <a:rPr lang="pt-BR" sz="1100" dirty="0"/>
              <a:t>OBS: Se precisar de mais de uma página, duplique este slide e continue.</a:t>
            </a: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7E22A10-0781-3C8A-75DD-8339B524070C}"/>
              </a:ext>
            </a:extLst>
          </p:cNvPr>
          <p:cNvSpPr txBox="1"/>
          <p:nvPr/>
        </p:nvSpPr>
        <p:spPr>
          <a:xfrm>
            <a:off x="287414" y="1340811"/>
            <a:ext cx="25558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  <a:ea typeface="+mn-lt"/>
                <a:cs typeface="+mn-lt"/>
              </a:rPr>
              <a:t>DEPOIMENTOS</a:t>
            </a:r>
            <a:endParaRPr lang="pt-BR" sz="2000" dirty="0">
              <a:solidFill>
                <a:srgbClr val="C00000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E65CAF1-C213-3F80-575B-336C47ADEFE8}"/>
              </a:ext>
            </a:extLst>
          </p:cNvPr>
          <p:cNvSpPr txBox="1"/>
          <p:nvPr/>
        </p:nvSpPr>
        <p:spPr>
          <a:xfrm>
            <a:off x="717192" y="1575992"/>
            <a:ext cx="17886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dirty="0">
                <a:ea typeface="+mn-lt"/>
                <a:cs typeface="+mn-lt"/>
              </a:rPr>
              <a:t>Professores</a:t>
            </a:r>
            <a:endParaRPr lang="pt-BR" sz="1400" dirty="0"/>
          </a:p>
        </p:txBody>
      </p:sp>
      <p:sp>
        <p:nvSpPr>
          <p:cNvPr id="8" name="Espaço Reservado para Conteúdo 9">
            <a:extLst>
              <a:ext uri="{FF2B5EF4-FFF2-40B4-BE49-F238E27FC236}">
                <a16:creationId xmlns:a16="http://schemas.microsoft.com/office/drawing/2014/main" id="{4039A8D1-D7F2-9386-323F-4E8741E3C930}"/>
              </a:ext>
            </a:extLst>
          </p:cNvPr>
          <p:cNvSpPr txBox="1">
            <a:spLocks/>
          </p:cNvSpPr>
          <p:nvPr/>
        </p:nvSpPr>
        <p:spPr>
          <a:xfrm>
            <a:off x="3735067" y="3087909"/>
            <a:ext cx="3149603" cy="386599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1400" dirty="0"/>
          </a:p>
        </p:txBody>
      </p:sp>
      <p:sp>
        <p:nvSpPr>
          <p:cNvPr id="9" name="Espaço Reservado para Conteúdo 9">
            <a:extLst>
              <a:ext uri="{FF2B5EF4-FFF2-40B4-BE49-F238E27FC236}">
                <a16:creationId xmlns:a16="http://schemas.microsoft.com/office/drawing/2014/main" id="{6ADADF65-6177-F792-8FF7-8137CFF3B514}"/>
              </a:ext>
            </a:extLst>
          </p:cNvPr>
          <p:cNvSpPr txBox="1">
            <a:spLocks/>
          </p:cNvSpPr>
          <p:nvPr/>
        </p:nvSpPr>
        <p:spPr>
          <a:xfrm>
            <a:off x="6945035" y="3074078"/>
            <a:ext cx="2912643" cy="3879821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1400" dirty="0"/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8F1EFD4C-566E-2A2C-7B71-4BBFC3E95D1F}"/>
              </a:ext>
            </a:extLst>
          </p:cNvPr>
          <p:cNvSpPr txBox="1">
            <a:spLocks/>
          </p:cNvSpPr>
          <p:nvPr/>
        </p:nvSpPr>
        <p:spPr>
          <a:xfrm>
            <a:off x="495295" y="3080704"/>
            <a:ext cx="3149603" cy="386599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5893915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Desenho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7162ADC6-077F-0EDD-5D34-50C1F54FC3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62" y="140098"/>
            <a:ext cx="9621548" cy="1832905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42DDCF4D-D0D1-CCDA-D50F-D20CAE2C36A4}"/>
              </a:ext>
            </a:extLst>
          </p:cNvPr>
          <p:cNvSpPr txBox="1"/>
          <p:nvPr/>
        </p:nvSpPr>
        <p:spPr>
          <a:xfrm>
            <a:off x="342062" y="2161672"/>
            <a:ext cx="9637441" cy="521681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/>
              <a:t>Transcreva ou cole prints de depoimentos de professores. (OPCIONAL)</a:t>
            </a:r>
          </a:p>
          <a:p>
            <a:r>
              <a:rPr lang="pt-BR" sz="1100" dirty="0"/>
              <a:t>(Utilize a ferramenta caixa de texto para transcrever, posicionando-a no campo que vai utilizar.) </a:t>
            </a:r>
          </a:p>
          <a:p>
            <a:r>
              <a:rPr lang="pt-BR" sz="1100" dirty="0"/>
              <a:t>OBS: Se precisar de mais de uma página, duplique este slide e continue.</a:t>
            </a: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7E22A10-0781-3C8A-75DD-8339B524070C}"/>
              </a:ext>
            </a:extLst>
          </p:cNvPr>
          <p:cNvSpPr txBox="1"/>
          <p:nvPr/>
        </p:nvSpPr>
        <p:spPr>
          <a:xfrm>
            <a:off x="237801" y="1328222"/>
            <a:ext cx="25558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  <a:ea typeface="+mn-lt"/>
                <a:cs typeface="+mn-lt"/>
              </a:rPr>
              <a:t>DEPOIMENTOS</a:t>
            </a:r>
            <a:endParaRPr lang="pt-BR" sz="2000" dirty="0">
              <a:solidFill>
                <a:srgbClr val="C00000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E65CAF1-C213-3F80-575B-336C47ADEFE8}"/>
              </a:ext>
            </a:extLst>
          </p:cNvPr>
          <p:cNvSpPr txBox="1"/>
          <p:nvPr/>
        </p:nvSpPr>
        <p:spPr>
          <a:xfrm>
            <a:off x="621403" y="1575993"/>
            <a:ext cx="17886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dirty="0">
                <a:ea typeface="+mn-lt"/>
                <a:cs typeface="+mn-lt"/>
              </a:rPr>
              <a:t>Estudantes</a:t>
            </a:r>
            <a:endParaRPr lang="pt-BR" sz="1400" dirty="0"/>
          </a:p>
        </p:txBody>
      </p:sp>
      <p:sp>
        <p:nvSpPr>
          <p:cNvPr id="8" name="Espaço Reservado para Conteúdo 9">
            <a:extLst>
              <a:ext uri="{FF2B5EF4-FFF2-40B4-BE49-F238E27FC236}">
                <a16:creationId xmlns:a16="http://schemas.microsoft.com/office/drawing/2014/main" id="{4039A8D1-D7F2-9386-323F-4E8741E3C930}"/>
              </a:ext>
            </a:extLst>
          </p:cNvPr>
          <p:cNvSpPr txBox="1">
            <a:spLocks/>
          </p:cNvSpPr>
          <p:nvPr/>
        </p:nvSpPr>
        <p:spPr>
          <a:xfrm>
            <a:off x="3735067" y="3087909"/>
            <a:ext cx="3149603" cy="386599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1400" dirty="0"/>
          </a:p>
        </p:txBody>
      </p:sp>
      <p:sp>
        <p:nvSpPr>
          <p:cNvPr id="9" name="Espaço Reservado para Conteúdo 9">
            <a:extLst>
              <a:ext uri="{FF2B5EF4-FFF2-40B4-BE49-F238E27FC236}">
                <a16:creationId xmlns:a16="http://schemas.microsoft.com/office/drawing/2014/main" id="{6ADADF65-6177-F792-8FF7-8137CFF3B514}"/>
              </a:ext>
            </a:extLst>
          </p:cNvPr>
          <p:cNvSpPr txBox="1">
            <a:spLocks/>
          </p:cNvSpPr>
          <p:nvPr/>
        </p:nvSpPr>
        <p:spPr>
          <a:xfrm>
            <a:off x="6945035" y="3074078"/>
            <a:ext cx="2912643" cy="3879821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1400" dirty="0"/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8F1EFD4C-566E-2A2C-7B71-4BBFC3E95D1F}"/>
              </a:ext>
            </a:extLst>
          </p:cNvPr>
          <p:cNvSpPr txBox="1">
            <a:spLocks/>
          </p:cNvSpPr>
          <p:nvPr/>
        </p:nvSpPr>
        <p:spPr>
          <a:xfrm>
            <a:off x="495295" y="3080704"/>
            <a:ext cx="3149603" cy="386599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42549922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42DDCF4D-D0D1-CCDA-D50F-D20CAE2C36A4}"/>
              </a:ext>
            </a:extLst>
          </p:cNvPr>
          <p:cNvSpPr txBox="1"/>
          <p:nvPr/>
        </p:nvSpPr>
        <p:spPr>
          <a:xfrm>
            <a:off x="400979" y="2118873"/>
            <a:ext cx="9637441" cy="5047536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/>
              <a:t>Deixe uma mensagem sobre a experiência NaMoral. (OPCIONAL)</a:t>
            </a:r>
          </a:p>
          <a:p>
            <a:r>
              <a:rPr lang="pt-BR" sz="1100" dirty="0">
                <a:solidFill>
                  <a:srgbClr val="FF0000"/>
                </a:solidFill>
              </a:rPr>
              <a:t>.............</a:t>
            </a: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>
              <a:solidFill>
                <a:srgbClr val="FF0000"/>
              </a:solidFill>
            </a:endParaRPr>
          </a:p>
          <a:p>
            <a:endParaRPr lang="pt-BR" sz="1100" dirty="0"/>
          </a:p>
        </p:txBody>
      </p:sp>
      <p:pic>
        <p:nvPicPr>
          <p:cNvPr id="4" name="Imagem 3" descr="Desenho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2EC02AAC-DBF4-5C4C-3302-EA55276FAF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79" y="140098"/>
            <a:ext cx="9621548" cy="183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9176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Interface gráfica do usuário&#10;&#10;Descrição gerada automaticamente com confiança baixa">
            <a:extLst>
              <a:ext uri="{FF2B5EF4-FFF2-40B4-BE49-F238E27FC236}">
                <a16:creationId xmlns:a16="http://schemas.microsoft.com/office/drawing/2014/main" id="{CD3763D3-B6BF-545B-7C6F-F6297B812F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145" y="3843580"/>
            <a:ext cx="9530861" cy="5361108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8270756B-EF79-0D91-8A68-3C927234D37B}"/>
              </a:ext>
            </a:extLst>
          </p:cNvPr>
          <p:cNvSpPr txBox="1"/>
          <p:nvPr/>
        </p:nvSpPr>
        <p:spPr>
          <a:xfrm>
            <a:off x="303632" y="4021215"/>
            <a:ext cx="404446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www.mpdft.mp.br/namoral</a:t>
            </a:r>
            <a:endParaRPr lang="pt-BR" sz="1400" dirty="0"/>
          </a:p>
          <a:p>
            <a:r>
              <a:rPr lang="pt-BR" sz="14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www.instagram.com/namoralmpdft</a:t>
            </a:r>
            <a:endParaRPr lang="pt-BR" sz="1400" dirty="0"/>
          </a:p>
          <a:p>
            <a:r>
              <a:rPr lang="pt-BR" sz="14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namoral@mpdft.mp.br</a:t>
            </a:r>
            <a:endParaRPr lang="pt-BR" sz="1400" dirty="0"/>
          </a:p>
          <a:p>
            <a:r>
              <a:rPr lang="pt-BR" sz="1400" dirty="0"/>
              <a:t>61 3343-9153</a:t>
            </a:r>
          </a:p>
          <a:p>
            <a:pPr algn="ctr"/>
            <a:endParaRPr lang="pt-BR" dirty="0"/>
          </a:p>
        </p:txBody>
      </p:sp>
      <p:pic>
        <p:nvPicPr>
          <p:cNvPr id="5" name="Imagem 4" descr="Desenho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C4ED46ED-016C-3D40-D0F7-451A408A21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32" y="1970558"/>
            <a:ext cx="9832136" cy="187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087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m 23" descr="Desenho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BBD392B2-A77F-9920-4955-53022CF798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49" y="78586"/>
            <a:ext cx="9621548" cy="1832905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F79BF0F-5715-221C-A770-6EA6FFC185D7}"/>
              </a:ext>
            </a:extLst>
          </p:cNvPr>
          <p:cNvSpPr txBox="1"/>
          <p:nvPr/>
        </p:nvSpPr>
        <p:spPr>
          <a:xfrm>
            <a:off x="556648" y="1349810"/>
            <a:ext cx="2956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Parte 1</a:t>
            </a:r>
          </a:p>
          <a:p>
            <a:r>
              <a:rPr lang="pt-BR" sz="1200" b="1" dirty="0"/>
              <a:t>Identificação da escola e dos responsáveis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3EA4B4E-74D2-0AC7-226D-BE5720E074B5}"/>
              </a:ext>
            </a:extLst>
          </p:cNvPr>
          <p:cNvSpPr txBox="1"/>
          <p:nvPr/>
        </p:nvSpPr>
        <p:spPr>
          <a:xfrm>
            <a:off x="447038" y="2114921"/>
            <a:ext cx="9545320" cy="307777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/>
              <a:t>NOME DA ESCOLA: </a:t>
            </a:r>
            <a:r>
              <a:rPr lang="pt-BR" sz="1100" dirty="0">
                <a:solidFill>
                  <a:srgbClr val="FF0000"/>
                </a:solidFill>
              </a:rPr>
              <a:t>...</a:t>
            </a:r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FACA7CE-B31C-C288-7880-0186ED8B780E}"/>
              </a:ext>
            </a:extLst>
          </p:cNvPr>
          <p:cNvSpPr txBox="1"/>
          <p:nvPr/>
        </p:nvSpPr>
        <p:spPr>
          <a:xfrm>
            <a:off x="457003" y="3051205"/>
            <a:ext cx="4135120" cy="33855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/>
              <a:t>QUANTITATIVO DE ALUNOS (TOTAL): </a:t>
            </a:r>
            <a:r>
              <a:rPr lang="pt-BR" sz="1100" dirty="0">
                <a:solidFill>
                  <a:srgbClr val="FF0000"/>
                </a:solidFill>
              </a:rPr>
              <a:t>.............</a:t>
            </a:r>
            <a:r>
              <a:rPr lang="pt-BR" sz="1600" dirty="0">
                <a:solidFill>
                  <a:srgbClr val="FF0000"/>
                </a:solidFill>
              </a:rPr>
              <a:t> </a:t>
            </a:r>
            <a:r>
              <a:rPr lang="pt-BR" sz="1600" dirty="0"/>
              <a:t>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145E507-6889-591B-5C34-519FF09B3947}"/>
              </a:ext>
            </a:extLst>
          </p:cNvPr>
          <p:cNvSpPr txBox="1"/>
          <p:nvPr/>
        </p:nvSpPr>
        <p:spPr>
          <a:xfrm>
            <a:off x="457003" y="2567926"/>
            <a:ext cx="1153684" cy="36933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/>
              <a:t>ESTADO: </a:t>
            </a:r>
            <a:r>
              <a:rPr lang="pt-BR" sz="1400" b="1" dirty="0">
                <a:solidFill>
                  <a:srgbClr val="FF0000"/>
                </a:solidFill>
              </a:rPr>
              <a:t>.. </a:t>
            </a:r>
            <a:r>
              <a:rPr lang="pt-BR" dirty="0"/>
              <a:t>    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2DDCF4D-D0D1-CCDA-D50F-D20CAE2C36A4}"/>
              </a:ext>
            </a:extLst>
          </p:cNvPr>
          <p:cNvSpPr txBox="1"/>
          <p:nvPr/>
        </p:nvSpPr>
        <p:spPr>
          <a:xfrm>
            <a:off x="1767718" y="2567926"/>
            <a:ext cx="8234604" cy="36933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/>
              <a:t>MUNICÍPIO/CIDADE: </a:t>
            </a:r>
            <a:r>
              <a:rPr lang="pt-BR" sz="1100" dirty="0">
                <a:solidFill>
                  <a:srgbClr val="FF0000"/>
                </a:solidFill>
              </a:rPr>
              <a:t>............................................................</a:t>
            </a:r>
            <a:r>
              <a:rPr lang="pt-BR" sz="1050" dirty="0">
                <a:solidFill>
                  <a:srgbClr val="FF0000"/>
                </a:solidFill>
              </a:rPr>
              <a:t>        </a:t>
            </a:r>
            <a:r>
              <a:rPr lang="pt-BR" dirty="0"/>
              <a:t>                                                                                  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C0185E9-7606-C9AE-A762-8BE03D2DF2A4}"/>
              </a:ext>
            </a:extLst>
          </p:cNvPr>
          <p:cNvSpPr txBox="1"/>
          <p:nvPr/>
        </p:nvSpPr>
        <p:spPr>
          <a:xfrm>
            <a:off x="4683563" y="3051205"/>
            <a:ext cx="5318759" cy="33855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/>
              <a:t>QUANTITATIVO – ALUNOS INSCRITOS NO NAMORAL: </a:t>
            </a:r>
            <a:r>
              <a:rPr lang="pt-BR" sz="1100" dirty="0">
                <a:solidFill>
                  <a:srgbClr val="FF0000"/>
                </a:solidFill>
              </a:rPr>
              <a:t>.............</a:t>
            </a:r>
            <a:r>
              <a:rPr lang="pt-BR" sz="1600" dirty="0">
                <a:solidFill>
                  <a:srgbClr val="FF0000"/>
                </a:solidFill>
              </a:rPr>
              <a:t> </a:t>
            </a:r>
            <a:endParaRPr lang="pt-BR" sz="160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FD57058-0385-9833-1A83-708E4C6B7CEF}"/>
              </a:ext>
            </a:extLst>
          </p:cNvPr>
          <p:cNvSpPr txBox="1"/>
          <p:nvPr/>
        </p:nvSpPr>
        <p:spPr>
          <a:xfrm>
            <a:off x="457003" y="5359386"/>
            <a:ext cx="9545319" cy="98488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/>
              <a:t>OUTROS PROFESSORES QUE APLICARAM/ACOMPANHARAM/AUXILIARAM A APLICAÇÃO:</a:t>
            </a:r>
          </a:p>
          <a:p>
            <a:r>
              <a:rPr lang="pt-BR" sz="1100" dirty="0">
                <a:solidFill>
                  <a:srgbClr val="FF0000"/>
                </a:solidFill>
              </a:rPr>
              <a:t>1. ..................</a:t>
            </a:r>
          </a:p>
          <a:p>
            <a:r>
              <a:rPr lang="pt-BR" sz="1100" dirty="0">
                <a:solidFill>
                  <a:srgbClr val="FF0000"/>
                </a:solidFill>
              </a:rPr>
              <a:t>2. ..................</a:t>
            </a:r>
          </a:p>
          <a:p>
            <a:r>
              <a:rPr lang="pt-BR" sz="1100" dirty="0">
                <a:solidFill>
                  <a:srgbClr val="FF0000"/>
                </a:solidFill>
              </a:rPr>
              <a:t>3. ..................</a:t>
            </a:r>
          </a:p>
          <a:p>
            <a:endParaRPr lang="pt-BR" sz="1100" dirty="0">
              <a:solidFill>
                <a:srgbClr val="FF0000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182E516-55F8-1CAE-E943-31A33BC25713}"/>
              </a:ext>
            </a:extLst>
          </p:cNvPr>
          <p:cNvSpPr txBox="1"/>
          <p:nvPr/>
        </p:nvSpPr>
        <p:spPr>
          <a:xfrm>
            <a:off x="457003" y="6512977"/>
            <a:ext cx="4531361" cy="33855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1600" dirty="0"/>
              <a:t>DATA DE INÍCIO DA APLICAÇÃO: </a:t>
            </a:r>
            <a:r>
              <a:rPr lang="pt-BR" sz="1600" dirty="0">
                <a:solidFill>
                  <a:srgbClr val="FF0000"/>
                </a:solidFill>
              </a:rPr>
              <a:t>.............</a:t>
            </a:r>
            <a:r>
              <a:rPr lang="pt-BR" sz="1600" dirty="0"/>
              <a:t>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CF664A3-ECE2-852E-2D0F-7CCA52E8782E}"/>
              </a:ext>
            </a:extLst>
          </p:cNvPr>
          <p:cNvSpPr txBox="1"/>
          <p:nvPr/>
        </p:nvSpPr>
        <p:spPr>
          <a:xfrm>
            <a:off x="5323644" y="6512977"/>
            <a:ext cx="4678678" cy="33855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1600" dirty="0"/>
              <a:t>DATA FINAL DA APLICAÇÃO: </a:t>
            </a:r>
            <a:r>
              <a:rPr lang="pt-BR" sz="1600" dirty="0">
                <a:solidFill>
                  <a:srgbClr val="FF0000"/>
                </a:solidFill>
              </a:rPr>
              <a:t>............. </a:t>
            </a:r>
            <a:endParaRPr lang="pt-BR" sz="16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6D0A837-BB5F-E38B-3904-AF070D2D74EE}"/>
              </a:ext>
            </a:extLst>
          </p:cNvPr>
          <p:cNvSpPr txBox="1"/>
          <p:nvPr/>
        </p:nvSpPr>
        <p:spPr>
          <a:xfrm>
            <a:off x="457003" y="3475323"/>
            <a:ext cx="9545319" cy="307777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/>
              <a:t>APLICAÇÃO PARA [</a:t>
            </a:r>
            <a:r>
              <a:rPr lang="pt-BR" sz="1400" dirty="0">
                <a:solidFill>
                  <a:srgbClr val="FF0000"/>
                </a:solidFill>
              </a:rPr>
              <a:t>....</a:t>
            </a:r>
            <a:r>
              <a:rPr lang="pt-BR" sz="1400" dirty="0"/>
              <a:t>]ENSINO FUNDAMENTAL [</a:t>
            </a:r>
            <a:r>
              <a:rPr lang="pt-BR" sz="1400" dirty="0">
                <a:solidFill>
                  <a:srgbClr val="FF0000"/>
                </a:solidFill>
              </a:rPr>
              <a:t>....</a:t>
            </a:r>
            <a:r>
              <a:rPr lang="pt-BR" sz="1400" dirty="0"/>
              <a:t>]ENSINO MÉDIO    ANOS:</a:t>
            </a:r>
            <a:r>
              <a:rPr lang="pt-BR" sz="1400" dirty="0">
                <a:solidFill>
                  <a:srgbClr val="FF0000"/>
                </a:solidFill>
              </a:rPr>
              <a:t> </a:t>
            </a:r>
            <a:r>
              <a:rPr lang="pt-BR" sz="1100" dirty="0">
                <a:solidFill>
                  <a:srgbClr val="FF0000"/>
                </a:solidFill>
              </a:rPr>
              <a:t>.............</a:t>
            </a:r>
            <a:r>
              <a:rPr lang="pt-BR" sz="1400" dirty="0"/>
              <a:t> 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CA438865-9344-A892-912F-B9E4EA52DF6E}"/>
              </a:ext>
            </a:extLst>
          </p:cNvPr>
          <p:cNvSpPr txBox="1"/>
          <p:nvPr/>
        </p:nvSpPr>
        <p:spPr>
          <a:xfrm>
            <a:off x="461984" y="3849974"/>
            <a:ext cx="9535355" cy="55399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/>
              <a:t>PROFESSOR RESPONSÁVEL:</a:t>
            </a:r>
            <a:r>
              <a:rPr lang="pt-BR" sz="1400" dirty="0">
                <a:solidFill>
                  <a:srgbClr val="FF0000"/>
                </a:solidFill>
              </a:rPr>
              <a:t> </a:t>
            </a:r>
            <a:r>
              <a:rPr lang="pt-BR" sz="1100" dirty="0">
                <a:solidFill>
                  <a:srgbClr val="FF0000"/>
                </a:solidFill>
              </a:rPr>
              <a:t>.............</a:t>
            </a:r>
            <a:r>
              <a:rPr lang="pt-BR" sz="1400" dirty="0">
                <a:solidFill>
                  <a:srgbClr val="FF0000"/>
                </a:solidFill>
              </a:rPr>
              <a:t> </a:t>
            </a:r>
          </a:p>
          <a:p>
            <a:endParaRPr lang="pt-BR" sz="1600" dirty="0">
              <a:solidFill>
                <a:srgbClr val="FF0000"/>
              </a:solidFill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64D7450A-1CCD-A0FB-7557-2F585A9B2C4B}"/>
              </a:ext>
            </a:extLst>
          </p:cNvPr>
          <p:cNvSpPr txBox="1"/>
          <p:nvPr/>
        </p:nvSpPr>
        <p:spPr>
          <a:xfrm>
            <a:off x="6878791" y="3928521"/>
            <a:ext cx="276230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E-MAIL(OPCIONAL): </a:t>
            </a:r>
            <a:r>
              <a:rPr lang="pt-BR" sz="1100" dirty="0">
                <a:solidFill>
                  <a:srgbClr val="FF0000"/>
                </a:solidFill>
              </a:rPr>
              <a:t>.............</a:t>
            </a:r>
          </a:p>
          <a:p>
            <a:endParaRPr lang="pt-BR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6AC9850B-88D4-E574-C528-AE3BCFCA549C}"/>
              </a:ext>
            </a:extLst>
          </p:cNvPr>
          <p:cNvSpPr txBox="1"/>
          <p:nvPr/>
        </p:nvSpPr>
        <p:spPr>
          <a:xfrm>
            <a:off x="461983" y="4458938"/>
            <a:ext cx="9535355" cy="76944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/>
              <a:t>FACILITADOR RESPONSÁVEL (SE FOR ALGUÉM EXTERNO À ESCOLA):</a:t>
            </a:r>
            <a:r>
              <a:rPr lang="pt-BR" sz="1400" dirty="0">
                <a:solidFill>
                  <a:srgbClr val="FF0000"/>
                </a:solidFill>
              </a:rPr>
              <a:t> </a:t>
            </a:r>
          </a:p>
          <a:p>
            <a:r>
              <a:rPr lang="pt-BR" sz="1100" dirty="0">
                <a:solidFill>
                  <a:srgbClr val="FF0000"/>
                </a:solidFill>
              </a:rPr>
              <a:t>.............</a:t>
            </a:r>
            <a:r>
              <a:rPr lang="pt-BR" sz="1400" dirty="0">
                <a:solidFill>
                  <a:srgbClr val="FF0000"/>
                </a:solidFill>
              </a:rPr>
              <a:t> </a:t>
            </a:r>
          </a:p>
          <a:p>
            <a:endParaRPr lang="pt-BR" sz="1600" dirty="0">
              <a:solidFill>
                <a:srgbClr val="FF0000"/>
              </a:solidFill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5AFC6023-53C5-2682-1D69-D0FCDD1D1529}"/>
              </a:ext>
            </a:extLst>
          </p:cNvPr>
          <p:cNvSpPr txBox="1"/>
          <p:nvPr/>
        </p:nvSpPr>
        <p:spPr>
          <a:xfrm>
            <a:off x="6497643" y="2606346"/>
            <a:ext cx="3484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ANO/SEMESTRE DA APLICAÇAO: </a:t>
            </a:r>
            <a:r>
              <a:rPr lang="pt-BR" sz="1100" dirty="0">
                <a:solidFill>
                  <a:srgbClr val="FF0000"/>
                </a:solidFill>
              </a:rPr>
              <a:t>........................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5F2038CD-2DAB-4A42-3B4C-881F7CF69C4B}"/>
              </a:ext>
            </a:extLst>
          </p:cNvPr>
          <p:cNvSpPr txBox="1"/>
          <p:nvPr/>
        </p:nvSpPr>
        <p:spPr>
          <a:xfrm>
            <a:off x="6878791" y="4567359"/>
            <a:ext cx="297978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E-MAIL(OPCIONAL): </a:t>
            </a:r>
            <a:r>
              <a:rPr lang="pt-BR" sz="1100" dirty="0">
                <a:solidFill>
                  <a:srgbClr val="FF0000"/>
                </a:solidFill>
              </a:rPr>
              <a:t>.............</a:t>
            </a:r>
          </a:p>
          <a:p>
            <a:endParaRPr lang="pt-BR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3D7433F5-F019-A319-8174-CCCD67E3C917}"/>
              </a:ext>
            </a:extLst>
          </p:cNvPr>
          <p:cNvSpPr txBox="1"/>
          <p:nvPr/>
        </p:nvSpPr>
        <p:spPr>
          <a:xfrm>
            <a:off x="6665422" y="2141508"/>
            <a:ext cx="27623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E-MAIL: </a:t>
            </a:r>
            <a:r>
              <a:rPr lang="pt-BR" sz="1100" dirty="0">
                <a:solidFill>
                  <a:srgbClr val="FF0000"/>
                </a:solidFill>
              </a:rPr>
              <a:t>....</a:t>
            </a:r>
          </a:p>
        </p:txBody>
      </p:sp>
    </p:spTree>
    <p:extLst>
      <p:ext uri="{BB962C8B-B14F-4D97-AF65-F5344CB8AC3E}">
        <p14:creationId xmlns:p14="http://schemas.microsoft.com/office/powerpoint/2010/main" val="2441428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esenho de personagem de desenho animado">
            <a:extLst>
              <a:ext uri="{FF2B5EF4-FFF2-40B4-BE49-F238E27FC236}">
                <a16:creationId xmlns:a16="http://schemas.microsoft.com/office/drawing/2014/main" id="{8A49370A-18A4-BB0E-705C-D14703AAB2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22" y="124843"/>
            <a:ext cx="9621548" cy="1832905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F79BF0F-5715-221C-A770-6EA6FFC185D7}"/>
              </a:ext>
            </a:extLst>
          </p:cNvPr>
          <p:cNvSpPr txBox="1"/>
          <p:nvPr/>
        </p:nvSpPr>
        <p:spPr>
          <a:xfrm>
            <a:off x="551601" y="1249862"/>
            <a:ext cx="19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C00000"/>
                </a:solidFill>
              </a:rPr>
              <a:t>DIA D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3EA4B4E-74D2-0AC7-226D-BE5720E074B5}"/>
              </a:ext>
            </a:extLst>
          </p:cNvPr>
          <p:cNvSpPr txBox="1"/>
          <p:nvPr/>
        </p:nvSpPr>
        <p:spPr>
          <a:xfrm>
            <a:off x="447037" y="2150601"/>
            <a:ext cx="3693163" cy="307777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/>
              <a:t>DATA EM QUE ACONTECEU: </a:t>
            </a:r>
            <a:r>
              <a:rPr lang="pt-BR" sz="1400" dirty="0">
                <a:solidFill>
                  <a:srgbClr val="FF0000"/>
                </a:solidFill>
              </a:rPr>
              <a:t>......................</a:t>
            </a:r>
            <a:r>
              <a:rPr lang="pt-BR" sz="1100" dirty="0"/>
              <a:t> </a:t>
            </a:r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2DDCF4D-D0D1-CCDA-D50F-D20CAE2C36A4}"/>
              </a:ext>
            </a:extLst>
          </p:cNvPr>
          <p:cNvSpPr txBox="1"/>
          <p:nvPr/>
        </p:nvSpPr>
        <p:spPr>
          <a:xfrm>
            <a:off x="447037" y="2580827"/>
            <a:ext cx="9545319" cy="80021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/>
              <a:t>HOUVE PALESTRAS E/OU FALA DE PROMOTORES DE JUSTIÇA? REGISTRE OS NOMES DELES NESTE CAMPO:</a:t>
            </a:r>
          </a:p>
          <a:p>
            <a:endParaRPr lang="pt-BR" sz="1400" dirty="0">
              <a:solidFill>
                <a:srgbClr val="FF0000"/>
              </a:solidFill>
            </a:endParaRPr>
          </a:p>
          <a:p>
            <a:r>
              <a:rPr lang="pt-BR" sz="1100" dirty="0">
                <a:solidFill>
                  <a:srgbClr val="FF0000"/>
                </a:solidFill>
              </a:rPr>
              <a:t>..........................................</a:t>
            </a:r>
            <a:r>
              <a:rPr lang="pt-BR" sz="1100" dirty="0"/>
              <a:t>                                                                                                                                                             </a:t>
            </a:r>
            <a:r>
              <a:rPr lang="pt-BR" dirty="0"/>
              <a:t>  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00D0BF43-7170-8E03-1689-B880E94858E6}"/>
              </a:ext>
            </a:extLst>
          </p:cNvPr>
          <p:cNvSpPr txBox="1"/>
          <p:nvPr/>
        </p:nvSpPr>
        <p:spPr>
          <a:xfrm>
            <a:off x="447037" y="3524154"/>
            <a:ext cx="9545319" cy="347787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1100" dirty="0"/>
              <a:t>CONTE COMO FOI ESSA FESTA! QUE ATRAÇÕES A ESCOLA LEVOU? COMO FOI A REAÇÃO DOS ESTUDANTES? </a:t>
            </a:r>
          </a:p>
          <a:p>
            <a:endParaRPr lang="pt-BR" sz="1100" dirty="0"/>
          </a:p>
          <a:p>
            <a:r>
              <a:rPr lang="pt-BR" sz="1100" dirty="0">
                <a:solidFill>
                  <a:srgbClr val="FF0000"/>
                </a:solidFill>
              </a:rPr>
              <a:t>.........................................................................................................................</a:t>
            </a:r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r>
              <a:rPr lang="pt-BR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3480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>
            <a:extLst>
              <a:ext uri="{FF2B5EF4-FFF2-40B4-BE49-F238E27FC236}">
                <a16:creationId xmlns:a16="http://schemas.microsoft.com/office/drawing/2014/main" id="{00D0BF43-7170-8E03-1689-B880E94858E6}"/>
              </a:ext>
            </a:extLst>
          </p:cNvPr>
          <p:cNvSpPr txBox="1"/>
          <p:nvPr/>
        </p:nvSpPr>
        <p:spPr>
          <a:xfrm>
            <a:off x="3535677" y="171354"/>
            <a:ext cx="3143414" cy="364715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1100" dirty="0"/>
              <a:t>Insira a imagem</a:t>
            </a:r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r>
              <a:rPr lang="pt-BR" sz="1100" dirty="0"/>
              <a:t> </a:t>
            </a:r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2EDCD495-BC9A-973F-EDAE-0D9BF902F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4840" y="171354"/>
            <a:ext cx="3155792" cy="3647152"/>
          </a:xfrm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pt-BR" sz="1400" dirty="0"/>
              <a:t>Insira a imagem</a:t>
            </a:r>
          </a:p>
        </p:txBody>
      </p:sp>
      <p:sp>
        <p:nvSpPr>
          <p:cNvPr id="15" name="Espaço Reservado para Conteúdo 9">
            <a:extLst>
              <a:ext uri="{FF2B5EF4-FFF2-40B4-BE49-F238E27FC236}">
                <a16:creationId xmlns:a16="http://schemas.microsoft.com/office/drawing/2014/main" id="{745AF368-0B6A-B56F-9FE7-820115CECDB6}"/>
              </a:ext>
            </a:extLst>
          </p:cNvPr>
          <p:cNvSpPr txBox="1">
            <a:spLocks/>
          </p:cNvSpPr>
          <p:nvPr/>
        </p:nvSpPr>
        <p:spPr>
          <a:xfrm>
            <a:off x="314957" y="4063999"/>
            <a:ext cx="3149603" cy="3222722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dirty="0"/>
              <a:t>Insira a imagem</a:t>
            </a:r>
          </a:p>
        </p:txBody>
      </p:sp>
      <p:sp>
        <p:nvSpPr>
          <p:cNvPr id="17" name="Espaço Reservado para Conteúdo 9">
            <a:extLst>
              <a:ext uri="{FF2B5EF4-FFF2-40B4-BE49-F238E27FC236}">
                <a16:creationId xmlns:a16="http://schemas.microsoft.com/office/drawing/2014/main" id="{8315B498-0850-3C42-09F1-4348F18CE8C0}"/>
              </a:ext>
            </a:extLst>
          </p:cNvPr>
          <p:cNvSpPr txBox="1">
            <a:spLocks/>
          </p:cNvSpPr>
          <p:nvPr/>
        </p:nvSpPr>
        <p:spPr>
          <a:xfrm>
            <a:off x="3535677" y="4063998"/>
            <a:ext cx="3149603" cy="3222722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dirty="0"/>
              <a:t>Insira a imagem</a:t>
            </a:r>
          </a:p>
        </p:txBody>
      </p:sp>
      <p:sp>
        <p:nvSpPr>
          <p:cNvPr id="18" name="Espaço Reservado para Conteúdo 9">
            <a:extLst>
              <a:ext uri="{FF2B5EF4-FFF2-40B4-BE49-F238E27FC236}">
                <a16:creationId xmlns:a16="http://schemas.microsoft.com/office/drawing/2014/main" id="{83326C58-F961-DBBE-65EE-B6B7564A1167}"/>
              </a:ext>
            </a:extLst>
          </p:cNvPr>
          <p:cNvSpPr txBox="1">
            <a:spLocks/>
          </p:cNvSpPr>
          <p:nvPr/>
        </p:nvSpPr>
        <p:spPr>
          <a:xfrm>
            <a:off x="6974840" y="4063999"/>
            <a:ext cx="3149603" cy="3222722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/>
              <a:t>Insira a imagem</a:t>
            </a:r>
            <a:endParaRPr lang="pt-BR" sz="14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1346E10-1320-D49A-F417-496297091D68}"/>
              </a:ext>
            </a:extLst>
          </p:cNvPr>
          <p:cNvSpPr txBox="1"/>
          <p:nvPr/>
        </p:nvSpPr>
        <p:spPr>
          <a:xfrm>
            <a:off x="6974840" y="422378"/>
            <a:ext cx="324891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900" dirty="0"/>
              <a:t>CLIQUE NO TEXTO, DEPOIS EM </a:t>
            </a:r>
            <a:r>
              <a:rPr lang="pt-BR" sz="900" b="1" dirty="0"/>
              <a:t>INSERIR IMAGEM</a:t>
            </a:r>
            <a:r>
              <a:rPr lang="pt-BR" sz="900" dirty="0"/>
              <a:t>. </a:t>
            </a:r>
          </a:p>
          <a:p>
            <a:pPr algn="ctr"/>
            <a:r>
              <a:rPr lang="pt-BR" sz="900" dirty="0"/>
              <a:t>NÃO PRECISA ESTICAR A IMAGEM PARA OCUPAR TODO O QUADRADO, O IMPORTANTE É O REGISTRO DE BOA QUALIDADE.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7FF42ED-B8FB-DD23-A494-2E5A94733606}"/>
              </a:ext>
            </a:extLst>
          </p:cNvPr>
          <p:cNvSpPr txBox="1"/>
          <p:nvPr/>
        </p:nvSpPr>
        <p:spPr>
          <a:xfrm>
            <a:off x="318051" y="218537"/>
            <a:ext cx="2837899" cy="1754326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3600" dirty="0"/>
              <a:t>GALERIA DE FOTOS DO DIA D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3D6C077-2214-BB16-EDB9-ADB6E42FD76A}"/>
              </a:ext>
            </a:extLst>
          </p:cNvPr>
          <p:cNvSpPr txBox="1"/>
          <p:nvPr/>
        </p:nvSpPr>
        <p:spPr>
          <a:xfrm>
            <a:off x="318051" y="2502564"/>
            <a:ext cx="2837899" cy="127727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1100" dirty="0"/>
              <a:t>INSIRA AQUI OS LINKS PARA OS VÍDEOS QUE VOCÊS FIZERAM</a:t>
            </a:r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r>
              <a:rPr lang="pt-BR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4249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>
            <a:extLst>
              <a:ext uri="{FF2B5EF4-FFF2-40B4-BE49-F238E27FC236}">
                <a16:creationId xmlns:a16="http://schemas.microsoft.com/office/drawing/2014/main" id="{00D0BF43-7170-8E03-1689-B880E94858E6}"/>
              </a:ext>
            </a:extLst>
          </p:cNvPr>
          <p:cNvSpPr txBox="1"/>
          <p:nvPr/>
        </p:nvSpPr>
        <p:spPr>
          <a:xfrm>
            <a:off x="3535677" y="171354"/>
            <a:ext cx="3143414" cy="364715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1100" dirty="0"/>
              <a:t>Insira a imagem</a:t>
            </a:r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r>
              <a:rPr lang="pt-BR" sz="1100" dirty="0"/>
              <a:t> </a:t>
            </a:r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2EDCD495-BC9A-973F-EDAE-0D9BF902F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4840" y="171354"/>
            <a:ext cx="3155792" cy="3647152"/>
          </a:xfrm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pt-BR" sz="1400" dirty="0"/>
              <a:t>Insira a imagem</a:t>
            </a:r>
          </a:p>
        </p:txBody>
      </p:sp>
      <p:sp>
        <p:nvSpPr>
          <p:cNvPr id="15" name="Espaço Reservado para Conteúdo 9">
            <a:extLst>
              <a:ext uri="{FF2B5EF4-FFF2-40B4-BE49-F238E27FC236}">
                <a16:creationId xmlns:a16="http://schemas.microsoft.com/office/drawing/2014/main" id="{745AF368-0B6A-B56F-9FE7-820115CECDB6}"/>
              </a:ext>
            </a:extLst>
          </p:cNvPr>
          <p:cNvSpPr txBox="1">
            <a:spLocks/>
          </p:cNvSpPr>
          <p:nvPr/>
        </p:nvSpPr>
        <p:spPr>
          <a:xfrm>
            <a:off x="314957" y="4063999"/>
            <a:ext cx="3149603" cy="3222722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dirty="0"/>
              <a:t>Insira a imagem</a:t>
            </a:r>
          </a:p>
        </p:txBody>
      </p:sp>
      <p:sp>
        <p:nvSpPr>
          <p:cNvPr id="17" name="Espaço Reservado para Conteúdo 9">
            <a:extLst>
              <a:ext uri="{FF2B5EF4-FFF2-40B4-BE49-F238E27FC236}">
                <a16:creationId xmlns:a16="http://schemas.microsoft.com/office/drawing/2014/main" id="{8315B498-0850-3C42-09F1-4348F18CE8C0}"/>
              </a:ext>
            </a:extLst>
          </p:cNvPr>
          <p:cNvSpPr txBox="1">
            <a:spLocks/>
          </p:cNvSpPr>
          <p:nvPr/>
        </p:nvSpPr>
        <p:spPr>
          <a:xfrm>
            <a:off x="3535677" y="4063998"/>
            <a:ext cx="3149603" cy="3222722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dirty="0"/>
              <a:t>Insira a imagem</a:t>
            </a:r>
          </a:p>
        </p:txBody>
      </p:sp>
      <p:sp>
        <p:nvSpPr>
          <p:cNvPr id="18" name="Espaço Reservado para Conteúdo 9">
            <a:extLst>
              <a:ext uri="{FF2B5EF4-FFF2-40B4-BE49-F238E27FC236}">
                <a16:creationId xmlns:a16="http://schemas.microsoft.com/office/drawing/2014/main" id="{83326C58-F961-DBBE-65EE-B6B7564A1167}"/>
              </a:ext>
            </a:extLst>
          </p:cNvPr>
          <p:cNvSpPr txBox="1">
            <a:spLocks/>
          </p:cNvSpPr>
          <p:nvPr/>
        </p:nvSpPr>
        <p:spPr>
          <a:xfrm>
            <a:off x="6974840" y="4063999"/>
            <a:ext cx="3149603" cy="3222722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/>
              <a:t>Insira a imagem</a:t>
            </a:r>
            <a:endParaRPr lang="pt-BR" sz="14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1346E10-1320-D49A-F417-496297091D68}"/>
              </a:ext>
            </a:extLst>
          </p:cNvPr>
          <p:cNvSpPr txBox="1"/>
          <p:nvPr/>
        </p:nvSpPr>
        <p:spPr>
          <a:xfrm>
            <a:off x="6974840" y="422378"/>
            <a:ext cx="324891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900" dirty="0"/>
              <a:t>CLIQUE NO TEXTO, DEPOIS EM </a:t>
            </a:r>
            <a:r>
              <a:rPr lang="pt-BR" sz="900" b="1" dirty="0"/>
              <a:t>INSERIR IMAGEM</a:t>
            </a:r>
            <a:r>
              <a:rPr lang="pt-BR" sz="900" dirty="0"/>
              <a:t>. </a:t>
            </a:r>
          </a:p>
          <a:p>
            <a:pPr algn="ctr"/>
            <a:r>
              <a:rPr lang="pt-BR" sz="900" dirty="0"/>
              <a:t>NÃO PRECISA ESTICAR A IMAGEM PARA OCUPAR TODO O QUADRADO, O IMPORTANTE É O REGISTRO DE BOA QUALIDADE.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7FF42ED-B8FB-DD23-A494-2E5A94733606}"/>
              </a:ext>
            </a:extLst>
          </p:cNvPr>
          <p:cNvSpPr txBox="1"/>
          <p:nvPr/>
        </p:nvSpPr>
        <p:spPr>
          <a:xfrm>
            <a:off x="318051" y="218537"/>
            <a:ext cx="2837899" cy="1754326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3600" dirty="0"/>
              <a:t>GALERIA DE FOTOS DO DIA D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3D6C077-2214-BB16-EDB9-ADB6E42FD76A}"/>
              </a:ext>
            </a:extLst>
          </p:cNvPr>
          <p:cNvSpPr txBox="1"/>
          <p:nvPr/>
        </p:nvSpPr>
        <p:spPr>
          <a:xfrm>
            <a:off x="318051" y="2502564"/>
            <a:ext cx="2837899" cy="127727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1100" dirty="0"/>
              <a:t>INSIRA AQUI OS LINKS PARA OS VÍDEOS QUE VOCÊS FIZERAM</a:t>
            </a:r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r>
              <a:rPr lang="pt-BR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18312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esenho de personagem de desenho animado">
            <a:extLst>
              <a:ext uri="{FF2B5EF4-FFF2-40B4-BE49-F238E27FC236}">
                <a16:creationId xmlns:a16="http://schemas.microsoft.com/office/drawing/2014/main" id="{8A49370A-18A4-BB0E-705C-D14703AAB2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49" y="78586"/>
            <a:ext cx="9621548" cy="1832905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F79BF0F-5715-221C-A770-6EA6FFC185D7}"/>
              </a:ext>
            </a:extLst>
          </p:cNvPr>
          <p:cNvSpPr txBox="1"/>
          <p:nvPr/>
        </p:nvSpPr>
        <p:spPr>
          <a:xfrm>
            <a:off x="1707300" y="1280309"/>
            <a:ext cx="302767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C00000"/>
                </a:solidFill>
              </a:rPr>
              <a:t>Missão 1</a:t>
            </a:r>
          </a:p>
          <a:p>
            <a:r>
              <a:rPr lang="pt-BR" sz="1400" b="1" dirty="0"/>
              <a:t>Herói NaMoral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3EA4B4E-74D2-0AC7-226D-BE5720E074B5}"/>
              </a:ext>
            </a:extLst>
          </p:cNvPr>
          <p:cNvSpPr txBox="1"/>
          <p:nvPr/>
        </p:nvSpPr>
        <p:spPr>
          <a:xfrm>
            <a:off x="447037" y="2150601"/>
            <a:ext cx="9545320" cy="307777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/>
              <a:t>NOME DO HERÓI/HEROÍNA CRIADO: </a:t>
            </a:r>
            <a:r>
              <a:rPr lang="pt-BR" sz="1400" dirty="0">
                <a:solidFill>
                  <a:srgbClr val="FF0000"/>
                </a:solidFill>
              </a:rPr>
              <a:t>.........................................</a:t>
            </a:r>
            <a:r>
              <a:rPr lang="pt-BR" sz="1400" dirty="0"/>
              <a:t>      </a:t>
            </a:r>
            <a:r>
              <a:rPr lang="pt-BR" sz="1100" dirty="0"/>
              <a:t>                                                                                                                                                                                    </a:t>
            </a:r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2DDCF4D-D0D1-CCDA-D50F-D20CAE2C36A4}"/>
              </a:ext>
            </a:extLst>
          </p:cNvPr>
          <p:cNvSpPr txBox="1"/>
          <p:nvPr/>
        </p:nvSpPr>
        <p:spPr>
          <a:xfrm>
            <a:off x="447037" y="2580827"/>
            <a:ext cx="9545319" cy="36933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/>
              <a:t>PERFIL DO INSTAGRAM DO HERÓI (ARROBA): </a:t>
            </a:r>
            <a:r>
              <a:rPr lang="pt-BR" sz="1100" dirty="0">
                <a:solidFill>
                  <a:srgbClr val="FF0000"/>
                </a:solidFill>
              </a:rPr>
              <a:t>..........................................</a:t>
            </a:r>
            <a:r>
              <a:rPr lang="pt-BR" sz="1100" dirty="0"/>
              <a:t>                                                                                                                                                             </a:t>
            </a:r>
            <a:r>
              <a:rPr lang="pt-BR" dirty="0"/>
              <a:t>  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5DDDDA0-2A8F-4988-E5DB-FFBA78EE88EF}"/>
              </a:ext>
            </a:extLst>
          </p:cNvPr>
          <p:cNvSpPr txBox="1"/>
          <p:nvPr/>
        </p:nvSpPr>
        <p:spPr>
          <a:xfrm>
            <a:off x="447037" y="3042672"/>
            <a:ext cx="9545319" cy="36933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/>
              <a:t>LINK PARA O PERFIL DO HERÓI</a:t>
            </a:r>
            <a:r>
              <a:rPr lang="pt-BR" dirty="0"/>
              <a:t>: </a:t>
            </a:r>
            <a:r>
              <a:rPr lang="pt-BR" sz="1100" dirty="0">
                <a:solidFill>
                  <a:srgbClr val="FF0000"/>
                </a:solidFill>
              </a:rPr>
              <a:t>..................................................................................</a:t>
            </a:r>
            <a:r>
              <a:rPr lang="pt-BR" sz="1100" dirty="0"/>
              <a:t>                                                            </a:t>
            </a:r>
            <a:r>
              <a:rPr lang="pt-BR" dirty="0"/>
              <a:t> 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00D0BF43-7170-8E03-1689-B880E94858E6}"/>
              </a:ext>
            </a:extLst>
          </p:cNvPr>
          <p:cNvSpPr txBox="1"/>
          <p:nvPr/>
        </p:nvSpPr>
        <p:spPr>
          <a:xfrm>
            <a:off x="447037" y="3524154"/>
            <a:ext cx="9545319" cy="347787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1100" dirty="0"/>
              <a:t>BIOGRAFIA DO HERÓI (EM TEXTO – NÃO COLE IMAGENS): </a:t>
            </a:r>
          </a:p>
          <a:p>
            <a:endParaRPr lang="pt-BR" sz="1100" dirty="0"/>
          </a:p>
          <a:p>
            <a:r>
              <a:rPr lang="pt-BR" sz="1100" dirty="0">
                <a:solidFill>
                  <a:srgbClr val="FF0000"/>
                </a:solidFill>
              </a:rPr>
              <a:t>.........................................................................................................................</a:t>
            </a:r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r>
              <a:rPr lang="pt-BR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735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>
            <a:extLst>
              <a:ext uri="{FF2B5EF4-FFF2-40B4-BE49-F238E27FC236}">
                <a16:creationId xmlns:a16="http://schemas.microsoft.com/office/drawing/2014/main" id="{00D0BF43-7170-8E03-1689-B880E94858E6}"/>
              </a:ext>
            </a:extLst>
          </p:cNvPr>
          <p:cNvSpPr txBox="1"/>
          <p:nvPr/>
        </p:nvSpPr>
        <p:spPr>
          <a:xfrm>
            <a:off x="308768" y="171354"/>
            <a:ext cx="6370323" cy="347787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1100" dirty="0"/>
              <a:t>CONTINUAÇÃO DA BIOGRAFIA DO HERÓI (EM TEXTO):</a:t>
            </a:r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r>
              <a:rPr lang="pt-BR" sz="1100" dirty="0"/>
              <a:t> </a:t>
            </a:r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2EDCD495-BC9A-973F-EDAE-0D9BF902F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4840" y="171354"/>
            <a:ext cx="3155792" cy="3647152"/>
          </a:xfrm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pt-BR" sz="1400" dirty="0"/>
              <a:t>Insira a imagem do herói</a:t>
            </a:r>
          </a:p>
        </p:txBody>
      </p:sp>
      <p:sp>
        <p:nvSpPr>
          <p:cNvPr id="15" name="Espaço Reservado para Conteúdo 9">
            <a:extLst>
              <a:ext uri="{FF2B5EF4-FFF2-40B4-BE49-F238E27FC236}">
                <a16:creationId xmlns:a16="http://schemas.microsoft.com/office/drawing/2014/main" id="{745AF368-0B6A-B56F-9FE7-820115CECDB6}"/>
              </a:ext>
            </a:extLst>
          </p:cNvPr>
          <p:cNvSpPr txBox="1">
            <a:spLocks/>
          </p:cNvSpPr>
          <p:nvPr/>
        </p:nvSpPr>
        <p:spPr>
          <a:xfrm>
            <a:off x="314957" y="4063999"/>
            <a:ext cx="3149603" cy="3222722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dirty="0"/>
              <a:t>Outras imagens do herói (opcional)</a:t>
            </a:r>
          </a:p>
        </p:txBody>
      </p:sp>
      <p:sp>
        <p:nvSpPr>
          <p:cNvPr id="17" name="Espaço Reservado para Conteúdo 9">
            <a:extLst>
              <a:ext uri="{FF2B5EF4-FFF2-40B4-BE49-F238E27FC236}">
                <a16:creationId xmlns:a16="http://schemas.microsoft.com/office/drawing/2014/main" id="{8315B498-0850-3C42-09F1-4348F18CE8C0}"/>
              </a:ext>
            </a:extLst>
          </p:cNvPr>
          <p:cNvSpPr txBox="1">
            <a:spLocks/>
          </p:cNvSpPr>
          <p:nvPr/>
        </p:nvSpPr>
        <p:spPr>
          <a:xfrm>
            <a:off x="3535677" y="4063998"/>
            <a:ext cx="3149603" cy="3222722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dirty="0"/>
              <a:t>Outras imagens do herói (opcional)</a:t>
            </a:r>
          </a:p>
        </p:txBody>
      </p:sp>
      <p:sp>
        <p:nvSpPr>
          <p:cNvPr id="18" name="Espaço Reservado para Conteúdo 9">
            <a:extLst>
              <a:ext uri="{FF2B5EF4-FFF2-40B4-BE49-F238E27FC236}">
                <a16:creationId xmlns:a16="http://schemas.microsoft.com/office/drawing/2014/main" id="{83326C58-F961-DBBE-65EE-B6B7564A1167}"/>
              </a:ext>
            </a:extLst>
          </p:cNvPr>
          <p:cNvSpPr txBox="1">
            <a:spLocks/>
          </p:cNvSpPr>
          <p:nvPr/>
        </p:nvSpPr>
        <p:spPr>
          <a:xfrm>
            <a:off x="6974840" y="4063999"/>
            <a:ext cx="3149603" cy="3222722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pt-BR" sz="14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42D5AE1-7911-E4C9-5855-2F172CBBED00}"/>
              </a:ext>
            </a:extLst>
          </p:cNvPr>
          <p:cNvSpPr txBox="1"/>
          <p:nvPr/>
        </p:nvSpPr>
        <p:spPr>
          <a:xfrm>
            <a:off x="7076441" y="4236503"/>
            <a:ext cx="2946400" cy="247760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pt-BR" sz="1300" b="1" dirty="0"/>
              <a:t>Descreva as principais virtudes do Herói</a:t>
            </a:r>
          </a:p>
          <a:p>
            <a:pPr marL="0" indent="0" algn="ctr">
              <a:buNone/>
            </a:pPr>
            <a:endParaRPr lang="pt-B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rgbClr val="FF0000"/>
                </a:solidFill>
              </a:rPr>
              <a:t>.............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rgbClr val="FF0000"/>
                </a:solidFill>
              </a:rPr>
              <a:t>.............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rgbClr val="FF0000"/>
                </a:solidFill>
              </a:rPr>
              <a:t>..........................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rgbClr val="FF0000"/>
                </a:solidFill>
              </a:rPr>
              <a:t>.............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400" dirty="0"/>
          </a:p>
          <a:p>
            <a:endParaRPr lang="pt-B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4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1346E10-1320-D49A-F417-496297091D68}"/>
              </a:ext>
            </a:extLst>
          </p:cNvPr>
          <p:cNvSpPr txBox="1"/>
          <p:nvPr/>
        </p:nvSpPr>
        <p:spPr>
          <a:xfrm>
            <a:off x="6974840" y="422378"/>
            <a:ext cx="324891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900" dirty="0"/>
              <a:t>CLIQUE NO TEXTO, DEPOIS EM </a:t>
            </a:r>
            <a:r>
              <a:rPr lang="pt-BR" sz="900" b="1" dirty="0"/>
              <a:t>INSERIR IMAGEM</a:t>
            </a:r>
            <a:r>
              <a:rPr lang="pt-BR" sz="900" dirty="0"/>
              <a:t>. </a:t>
            </a:r>
          </a:p>
          <a:p>
            <a:pPr algn="ctr"/>
            <a:r>
              <a:rPr lang="pt-BR" sz="900" dirty="0"/>
              <a:t>NÃO PRECISA ESTICAR A IMAGEM PARA OCUPAR TODO O QUADRADO, O IMPORTANTE É O REGISTRO DE BOA QUALIDADE.</a:t>
            </a:r>
          </a:p>
        </p:txBody>
      </p:sp>
    </p:spTree>
    <p:extLst>
      <p:ext uri="{BB962C8B-B14F-4D97-AF65-F5344CB8AC3E}">
        <p14:creationId xmlns:p14="http://schemas.microsoft.com/office/powerpoint/2010/main" val="39157948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c2135fc-e8c9-477a-83e2-8d2d7dcfa8ba" xsi:nil="true"/>
    <lcf76f155ced4ddcb4097134ff3c332f xmlns="ed78c111-6b70-4fec-9885-cf58ed7cf3fc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0B5439A07AE914DAE3B47C6C17099BE" ma:contentTypeVersion="8" ma:contentTypeDescription="Crie um novo documento." ma:contentTypeScope="" ma:versionID="ab64152d2aad7677fc8011d58f799bf3">
  <xsd:schema xmlns:xsd="http://www.w3.org/2001/XMLSchema" xmlns:xs="http://www.w3.org/2001/XMLSchema" xmlns:p="http://schemas.microsoft.com/office/2006/metadata/properties" xmlns:ns2="ed78c111-6b70-4fec-9885-cf58ed7cf3fc" xmlns:ns3="cc2135fc-e8c9-477a-83e2-8d2d7dcfa8ba" targetNamespace="http://schemas.microsoft.com/office/2006/metadata/properties" ma:root="true" ma:fieldsID="1c86286625811316a9ed5f58ae03d4c9" ns2:_="" ns3:_="">
    <xsd:import namespace="ed78c111-6b70-4fec-9885-cf58ed7cf3fc"/>
    <xsd:import namespace="cc2135fc-e8c9-477a-83e2-8d2d7dcfa8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78c111-6b70-4fec-9885-cf58ed7cf3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Marcações de imagem" ma:readOnly="false" ma:fieldId="{5cf76f15-5ced-4ddc-b409-7134ff3c332f}" ma:taxonomyMulti="true" ma:sspId="c3c9abb3-78b5-4fc3-86d5-0f83c980b05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2135fc-e8c9-477a-83e2-8d2d7dcfa8ba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a0e6f067-383b-4abe-af31-a736d755558a}" ma:internalName="TaxCatchAll" ma:showField="CatchAllData" ma:web="cc2135fc-e8c9-477a-83e2-8d2d7dcfa8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9B03C9F-CB1E-4510-9EE9-B38FC52230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2F57B4B-ED4E-4EA3-BEC6-6CA6E625FA2A}">
  <ds:schemaRefs>
    <ds:schemaRef ds:uri="http://schemas.microsoft.com/office/2006/metadata/properties"/>
    <ds:schemaRef ds:uri="http://schemas.microsoft.com/office/infopath/2007/PartnerControls"/>
    <ds:schemaRef ds:uri="cc2135fc-e8c9-477a-83e2-8d2d7dcfa8ba"/>
    <ds:schemaRef ds:uri="ed78c111-6b70-4fec-9885-cf58ed7cf3fc"/>
  </ds:schemaRefs>
</ds:datastoreItem>
</file>

<file path=customXml/itemProps3.xml><?xml version="1.0" encoding="utf-8"?>
<ds:datastoreItem xmlns:ds="http://schemas.openxmlformats.org/officeDocument/2006/customXml" ds:itemID="{69612CE0-9EBC-468B-A750-876C23392A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78c111-6b70-4fec-9885-cf58ed7cf3fc"/>
    <ds:schemaRef ds:uri="cc2135fc-e8c9-477a-83e2-8d2d7dcfa8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2363</TotalTime>
  <Words>2333</Words>
  <Application>Microsoft Office PowerPoint</Application>
  <PresentationFormat>Personalizar</PresentationFormat>
  <Paragraphs>593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37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Lúcia Nogueira</dc:creator>
  <cp:lastModifiedBy>Ana Lúcia Nogueira</cp:lastModifiedBy>
  <cp:revision>19</cp:revision>
  <dcterms:created xsi:type="dcterms:W3CDTF">2022-10-10T18:21:21Z</dcterms:created>
  <dcterms:modified xsi:type="dcterms:W3CDTF">2023-03-14T21:59:36Z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0x010100C0B5439A07AE914DAE3B47C6C17099BE</vt:lpwstr>
  </property>
  <property fmtid="{D5CDD505-2E9C-101B-9397-08002B2CF9AE}" pid="3" name="MediaServiceImageTags">
    <vt:lpwstr/>
  </property>
</Properties>
</file>